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341" r:id="rId2"/>
    <p:sldId id="342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79391-D9D5-4309-9251-301E541FCBE8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D8B8C-AACD-4F81-B3FC-4A65F169F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23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068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01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75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71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038600" cy="2171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5940425" y="64008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879169B-A1D8-499D-8314-61838438F779}" type="datetime3">
              <a:rPr lang="zh-CN" altLang="en-US"/>
              <a:pPr/>
              <a:t>2020年4月26日星期日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211638" y="6400800"/>
            <a:ext cx="16637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027988" y="6400800"/>
            <a:ext cx="1116012" cy="457200"/>
          </a:xfrm>
        </p:spPr>
        <p:txBody>
          <a:bodyPr/>
          <a:lstStyle>
            <a:lvl1pPr>
              <a:defRPr/>
            </a:lvl1pPr>
          </a:lstStyle>
          <a:p>
            <a:fld id="{B0F4D82B-68B8-4597-8056-E390D0E328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956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74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4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90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81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14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20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10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85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506E2-E339-404E-9E86-1AE2A8298952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159E-7599-4E67-AEE5-0582CA38625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5A52E8A0-3BED-46D0-A215-676043DE09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75" y="185738"/>
            <a:ext cx="90000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48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7.3  89C51/S51</a:t>
            </a:r>
            <a:r>
              <a:rPr lang="zh-CN" altLang="en-US" sz="4800" dirty="0"/>
              <a:t>与</a:t>
            </a:r>
            <a:r>
              <a:rPr lang="en-US" altLang="zh-CN" sz="4800" dirty="0"/>
              <a:t>89C51/S51</a:t>
            </a:r>
            <a:r>
              <a:rPr lang="zh-CN" altLang="en-US" sz="4800" dirty="0"/>
              <a:t>点对点异步通信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hlinkClick r:id="" action="ppaction://noaction"/>
              </a:rPr>
              <a:t>1   </a:t>
            </a:r>
            <a:r>
              <a:rPr lang="zh-CN" altLang="en-US" dirty="0">
                <a:hlinkClick r:id="" action="ppaction://noaction"/>
              </a:rPr>
              <a:t>通信协议</a:t>
            </a:r>
            <a:endParaRPr lang="zh-CN" altLang="en-US" dirty="0"/>
          </a:p>
          <a:p>
            <a:r>
              <a:rPr lang="en-US" altLang="zh-CN" dirty="0">
                <a:hlinkClick r:id="" action="ppaction://noaction"/>
              </a:rPr>
              <a:t>2   </a:t>
            </a:r>
            <a:r>
              <a:rPr lang="zh-CN" altLang="en-US" dirty="0">
                <a:hlinkClick r:id="" action="ppaction://noaction"/>
              </a:rPr>
              <a:t>波特率设置</a:t>
            </a:r>
            <a:endParaRPr lang="zh-CN" altLang="en-US" dirty="0"/>
          </a:p>
          <a:p>
            <a:r>
              <a:rPr lang="en-US" altLang="en-US" dirty="0">
                <a:hlinkClick r:id="" action="ppaction://noaction"/>
              </a:rPr>
              <a:t>3</a:t>
            </a:r>
            <a:r>
              <a:rPr lang="en-US" altLang="zh-CN" dirty="0">
                <a:hlinkClick r:id="" action="ppaction://noaction"/>
              </a:rPr>
              <a:t>   </a:t>
            </a:r>
            <a:r>
              <a:rPr lang="zh-CN" altLang="en-US" dirty="0">
                <a:hlinkClick r:id="" action="ppaction://noaction"/>
              </a:rPr>
              <a:t>通信程序举例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C256-30B3-4ED1-83A2-B839B1F8C874}" type="datetime3">
              <a:rPr lang="zh-CN" altLang="en-US" smtClean="0"/>
              <a:pPr/>
              <a:t>2020年4月26日星期日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767B-32F6-4E19-AEEA-9022668F7107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7" name="圆角矩形标注 6"/>
          <p:cNvSpPr/>
          <p:nvPr/>
        </p:nvSpPr>
        <p:spPr>
          <a:xfrm>
            <a:off x="2627784" y="692696"/>
            <a:ext cx="5112568" cy="1872208"/>
          </a:xfrm>
          <a:prstGeom prst="wedgeRoundRectCallout">
            <a:avLst>
              <a:gd name="adj1" fmla="val -32871"/>
              <a:gd name="adj2" fmla="val 56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b="1" dirty="0"/>
              <a:t>         要保证通信成功，通信双方必须按照一系列约定工作，包括开始和结束标志、采用何种数据格式和通信速率等。 这种约定就叫做通信规程或协议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5EACD44-409E-4565-A5D2-87E0BBF00B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92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74"/>
    </mc:Choice>
    <mc:Fallback>
      <p:transition spd="slow" advTm="51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207" x="365125" y="3781425"/>
          <p14:tracePt t="226" x="484188" y="3806825"/>
          <p14:tracePt t="235" x="484188" y="3816350"/>
          <p14:tracePt t="242" x="484188" y="3824288"/>
          <p14:tracePt t="250" x="466725" y="3824288"/>
          <p14:tracePt t="274" x="458788" y="3824288"/>
          <p14:tracePt t="282" x="433388" y="3824288"/>
          <p14:tracePt t="290" x="400050" y="3824288"/>
          <p14:tracePt t="314" x="390525" y="3816350"/>
          <p14:tracePt t="330" x="390525" y="3806825"/>
          <p14:tracePt t="362" x="400050" y="3806825"/>
          <p14:tracePt t="386" x="407988" y="3806825"/>
          <p14:tracePt t="395" x="415925" y="3806825"/>
          <p14:tracePt t="403" x="425450" y="3806825"/>
          <p14:tracePt t="410" x="441325" y="3806825"/>
          <p14:tracePt t="426" x="458788" y="3806825"/>
          <p14:tracePt t="443" x="484188" y="3806825"/>
          <p14:tracePt t="451" x="501650" y="3798888"/>
          <p14:tracePt t="458" x="501650" y="3790950"/>
          <p14:tracePt t="2314" x="509588" y="3781425"/>
          <p14:tracePt t="2322" x="519113" y="3781425"/>
          <p14:tracePt t="2338" x="534988" y="3781425"/>
          <p14:tracePt t="2346" x="560388" y="3790950"/>
          <p14:tracePt t="2354" x="603250" y="3798888"/>
          <p14:tracePt t="2362" x="663575" y="3816350"/>
          <p14:tracePt t="2370" x="739775" y="3832225"/>
          <p14:tracePt t="2378" x="823913" y="3849688"/>
          <p14:tracePt t="2387" x="925513" y="3875088"/>
          <p14:tracePt t="2395" x="1028700" y="3883025"/>
          <p14:tracePt t="2402" x="1087438" y="3892550"/>
          <p14:tracePt t="2411" x="1147763" y="3900488"/>
          <p14:tracePt t="2419" x="1189038" y="3900488"/>
          <p14:tracePt t="2426" x="1231900" y="3900488"/>
          <p14:tracePt t="2435" x="1257300" y="3900488"/>
          <p14:tracePt t="2442" x="1282700" y="3900488"/>
          <p14:tracePt t="2451" x="1300163" y="3900488"/>
          <p14:tracePt t="2458" x="1325563" y="3892550"/>
          <p14:tracePt t="2466" x="1360488" y="3892550"/>
          <p14:tracePt t="2474" x="1393825" y="3883025"/>
          <p14:tracePt t="2483" x="1427163" y="3883025"/>
          <p14:tracePt t="2491" x="1452563" y="3883025"/>
          <p14:tracePt t="2498" x="1477963" y="3883025"/>
          <p14:tracePt t="2522" x="1470025" y="3900488"/>
          <p14:tracePt t="2531" x="1462088" y="3917950"/>
          <p14:tracePt t="2674" x="1462088" y="3900488"/>
          <p14:tracePt t="2683" x="1504950" y="3900488"/>
          <p14:tracePt t="2691" x="1555750" y="3900488"/>
          <p14:tracePt t="2698" x="1606550" y="3892550"/>
          <p14:tracePt t="2706" x="1665288" y="3883025"/>
          <p14:tracePt t="2714" x="1708150" y="3883025"/>
          <p14:tracePt t="2722" x="1741488" y="3892550"/>
          <p14:tracePt t="2730" x="1758950" y="3908425"/>
          <p14:tracePt t="3074" x="1766888" y="3908425"/>
          <p14:tracePt t="3090" x="1784350" y="3908425"/>
          <p14:tracePt t="3106" x="1801813" y="3908425"/>
          <p14:tracePt t="3114" x="1809750" y="3908425"/>
          <p14:tracePt t="3130" x="1819275" y="3917950"/>
          <p14:tracePt t="3138" x="1835150" y="3917950"/>
          <p14:tracePt t="3147" x="1844675" y="3917950"/>
          <p14:tracePt t="3218" x="1852613" y="3917950"/>
          <p14:tracePt t="3226" x="1860550" y="3917950"/>
          <p14:tracePt t="3235" x="1870075" y="3917950"/>
          <p14:tracePt t="3243" x="1895475" y="3917950"/>
          <p14:tracePt t="3250" x="1938338" y="3925888"/>
          <p14:tracePt t="3258" x="1954213" y="3925888"/>
          <p14:tracePt t="3266" x="1979613" y="3925888"/>
          <p14:tracePt t="3274" x="2014538" y="3935413"/>
          <p14:tracePt t="3283" x="2039938" y="3943350"/>
          <p14:tracePt t="3306" x="2030413" y="3943350"/>
          <p14:tracePt t="3314" x="1997075" y="3943350"/>
          <p14:tracePt t="3323" x="1920875" y="3943350"/>
          <p14:tracePt t="3330" x="1852613" y="3943350"/>
          <p14:tracePt t="3338" x="1784350" y="3943350"/>
          <p14:tracePt t="3346" x="1708150" y="3951288"/>
          <p14:tracePt t="3355" x="1665288" y="3960813"/>
          <p14:tracePt t="3363" x="1614488" y="3986213"/>
          <p14:tracePt t="3371" x="1571625" y="3986213"/>
          <p14:tracePt t="3379" x="1530350" y="3986213"/>
          <p14:tracePt t="3386" x="1477963" y="3986213"/>
          <p14:tracePt t="3395" x="1462088" y="3976688"/>
          <p14:tracePt t="3402" x="1452563" y="3960813"/>
          <p14:tracePt t="3409" x="1444625" y="3935413"/>
          <p14:tracePt t="3417" x="1470025" y="3917950"/>
          <p14:tracePt t="3426" x="1504950" y="3900488"/>
          <p14:tracePt t="3434" x="1581150" y="3883025"/>
          <p14:tracePt t="3443" x="1657350" y="3849688"/>
          <p14:tracePt t="3451" x="1733550" y="3816350"/>
          <p14:tracePt t="3458" x="1766888" y="3798888"/>
          <p14:tracePt t="3466" x="1784350" y="3790950"/>
          <p14:tracePt t="3499" x="1801813" y="3790950"/>
          <p14:tracePt t="3769" x="1809750" y="3798888"/>
          <p14:tracePt t="3778" x="1827213" y="3806825"/>
          <p14:tracePt t="3785" x="1844675" y="3806825"/>
          <p14:tracePt t="3794" x="1903413" y="3824288"/>
          <p14:tracePt t="3801" x="1963738" y="3841750"/>
          <p14:tracePt t="3810" x="2022475" y="3849688"/>
          <p14:tracePt t="3817" x="2098675" y="3883025"/>
          <p14:tracePt t="3825" x="2174875" y="3900488"/>
          <p14:tracePt t="3834" x="2260600" y="3900488"/>
          <p14:tracePt t="3841" x="2319338" y="3917950"/>
          <p14:tracePt t="3850" x="2354263" y="3925888"/>
          <p14:tracePt t="3859" x="2371725" y="3925888"/>
          <p14:tracePt t="3866" x="2387600" y="3925888"/>
          <p14:tracePt t="4098" x="2397125" y="3925888"/>
          <p14:tracePt t="4106" x="2413000" y="3925888"/>
          <p14:tracePt t="4115" x="2422525" y="3925888"/>
          <p14:tracePt t="4122" x="2430463" y="3925888"/>
          <p14:tracePt t="4131" x="2447925" y="3925888"/>
          <p14:tracePt t="4138" x="2481263" y="3925888"/>
          <p14:tracePt t="4146" x="2532063" y="3935413"/>
          <p14:tracePt t="4154" x="2582863" y="3943350"/>
          <p14:tracePt t="4163" x="2651125" y="3960813"/>
          <p14:tracePt t="4171" x="2727325" y="3986213"/>
          <p14:tracePt t="4178" x="2762250" y="4002088"/>
          <p14:tracePt t="4191" x="2778125" y="4019550"/>
          <p14:tracePt t="4194" x="2778125" y="4027488"/>
          <p14:tracePt t="4203" x="2762250" y="4044950"/>
          <p14:tracePt t="4210" x="2727325" y="4070350"/>
          <p14:tracePt t="4220" x="2686050" y="4087813"/>
          <p14:tracePt t="4331" x="2668588" y="4087813"/>
          <p14:tracePt t="4338" x="2676525" y="4087813"/>
          <p14:tracePt t="4346" x="2693988" y="4070350"/>
          <p14:tracePt t="4354" x="2744788" y="4052888"/>
          <p14:tracePt t="4363" x="2762250" y="4037013"/>
          <p14:tracePt t="4370" x="2778125" y="4037013"/>
          <p14:tracePt t="4378" x="2795588" y="4027488"/>
          <p14:tracePt t="4401" x="2795588" y="4019550"/>
          <p14:tracePt t="4474" x="2805113" y="4019550"/>
          <p14:tracePt t="4482" x="2813050" y="4019550"/>
          <p14:tracePt t="4490" x="2830513" y="4019550"/>
          <p14:tracePt t="4506" x="2846388" y="4019550"/>
          <p14:tracePt t="4515" x="2855913" y="4011613"/>
          <p14:tracePt t="4522" x="2871788" y="4011613"/>
          <p14:tracePt t="4785" x="2889250" y="4011613"/>
          <p14:tracePt t="4802" x="2889250" y="4002088"/>
          <p14:tracePt t="4825" x="2906713" y="4002088"/>
          <p14:tracePt t="4834" x="2914650" y="4002088"/>
          <p14:tracePt t="4850" x="2922588" y="4002088"/>
          <p14:tracePt t="4866" x="2932113" y="4002088"/>
          <p14:tracePt t="4874" x="2940050" y="4002088"/>
          <p14:tracePt t="4883" x="2957513" y="3994150"/>
          <p14:tracePt t="4891" x="2974975" y="3994150"/>
          <p14:tracePt t="4899" x="2982913" y="3994150"/>
          <p14:tracePt t="4908" x="3008313" y="3994150"/>
          <p14:tracePt t="4915" x="3033713" y="3994150"/>
          <p14:tracePt t="4923" x="3076575" y="3994150"/>
          <p14:tracePt t="4930" x="3119438" y="3994150"/>
          <p14:tracePt t="4939" x="3160713" y="3994150"/>
          <p14:tracePt t="4946" x="3186113" y="3994150"/>
          <p14:tracePt t="4955" x="3203575" y="3994150"/>
          <p14:tracePt t="4962" x="3221038" y="3994150"/>
          <p14:tracePt t="5003" x="3238500" y="3994150"/>
          <p14:tracePt t="5059" x="3246438" y="3994150"/>
          <p14:tracePt t="5066" x="3254375" y="3994150"/>
          <p14:tracePt t="5074" x="3271838" y="3994150"/>
          <p14:tracePt t="5083" x="3289300" y="3994150"/>
          <p14:tracePt t="5090" x="3305175" y="3994150"/>
          <p14:tracePt t="5099" x="3340100" y="3994150"/>
          <p14:tracePt t="5107" x="3373438" y="3994150"/>
          <p14:tracePt t="5115" x="3408363" y="3994150"/>
          <p14:tracePt t="5123" x="3449638" y="3994150"/>
          <p14:tracePt t="5131" x="3475038" y="3994150"/>
          <p14:tracePt t="5140" x="3535363" y="3994150"/>
          <p14:tracePt t="5146" x="3594100" y="3994150"/>
          <p14:tracePt t="5156" x="3646488" y="3994150"/>
          <p14:tracePt t="5163" x="3687763" y="3994150"/>
          <p14:tracePt t="5170" x="3722688" y="3994150"/>
          <p14:tracePt t="5179" x="3756025" y="3994150"/>
          <p14:tracePt t="5195" x="3806825" y="3986213"/>
          <p14:tracePt t="5203" x="3824288" y="3968750"/>
          <p14:tracePt t="5211" x="3841750" y="3968750"/>
          <p14:tracePt t="5219" x="3849688" y="3968750"/>
          <p14:tracePt t="5226" x="3857625" y="3968750"/>
          <p14:tracePt t="5595" x="3867150" y="3968750"/>
          <p14:tracePt t="5603" x="3867150" y="3960813"/>
          <p14:tracePt t="5611" x="3892550" y="3960813"/>
          <p14:tracePt t="5618" x="3925888" y="3960813"/>
          <p14:tracePt t="5626" x="3943350" y="3960813"/>
          <p14:tracePt t="5634" x="3976688" y="3960813"/>
          <p14:tracePt t="5643" x="4019550" y="3960813"/>
          <p14:tracePt t="5650" x="4062413" y="3960813"/>
          <p14:tracePt t="5658" x="4105275" y="3960813"/>
          <p14:tracePt t="5667" x="4164013" y="3960813"/>
          <p14:tracePt t="5674" x="4197350" y="3960813"/>
          <p14:tracePt t="5683" x="4232275" y="3960813"/>
          <p14:tracePt t="5691" x="4249738" y="3960813"/>
          <p14:tracePt t="5699" x="4275138" y="3960813"/>
          <p14:tracePt t="5706" x="4300538" y="3960813"/>
          <p14:tracePt t="5714" x="4308475" y="3960813"/>
          <p14:tracePt t="5723" x="4333875" y="3960813"/>
          <p14:tracePt t="5731" x="4341813" y="3960813"/>
          <p14:tracePt t="5738" x="4359275" y="3960813"/>
          <p14:tracePt t="5746" x="4376738" y="3960813"/>
          <p14:tracePt t="5754" x="4384675" y="3960813"/>
          <p14:tracePt t="6163" x="4402138" y="3960813"/>
          <p14:tracePt t="6171" x="4410075" y="3960813"/>
          <p14:tracePt t="6178" x="4419600" y="3960813"/>
          <p14:tracePt t="6186" x="4452938" y="3968750"/>
          <p14:tracePt t="6194" x="4503738" y="3986213"/>
          <p14:tracePt t="6202" x="4529138" y="3986213"/>
          <p14:tracePt t="6210" x="4572000" y="3986213"/>
          <p14:tracePt t="6219" x="4597400" y="3986213"/>
          <p14:tracePt t="6226" x="4614863" y="3986213"/>
          <p14:tracePt t="6235" x="4622800" y="3986213"/>
          <p14:tracePt t="6555" x="4640263" y="3986213"/>
          <p14:tracePt t="6563" x="4648200" y="3986213"/>
          <p14:tracePt t="6571" x="4657725" y="3986213"/>
          <p14:tracePt t="6811" x="4665663" y="3986213"/>
          <p14:tracePt t="6819" x="4673600" y="3986213"/>
          <p14:tracePt t="6826" x="4699000" y="3986213"/>
          <p14:tracePt t="6835" x="4741863" y="3986213"/>
          <p14:tracePt t="6843" x="4802188" y="3986213"/>
          <p14:tracePt t="6850" x="4860925" y="3986213"/>
          <p14:tracePt t="6858" x="4929188" y="3986213"/>
          <p14:tracePt t="6866" x="5030788" y="3986213"/>
          <p14:tracePt t="6875" x="5124450" y="3986213"/>
          <p14:tracePt t="6883" x="5243513" y="3986213"/>
          <p14:tracePt t="6890" x="5380038" y="3986213"/>
          <p14:tracePt t="6899" x="5600700" y="4002088"/>
          <p14:tracePt t="6906" x="5778500" y="4011613"/>
          <p14:tracePt t="6917" x="5983288" y="4011613"/>
          <p14:tracePt t="6923" x="6186488" y="4011613"/>
          <p14:tracePt t="6932" x="6338888" y="4011613"/>
          <p14:tracePt t="6938" x="6492875" y="4011613"/>
          <p14:tracePt t="6946" x="6619875" y="4011613"/>
          <p14:tracePt t="6955" x="6705600" y="4011613"/>
          <p14:tracePt t="6963" x="6764338" y="4011613"/>
          <p14:tracePt t="6971" x="6815138" y="4011613"/>
          <p14:tracePt t="6978" x="6824663" y="4011613"/>
          <p14:tracePt t="6986" x="6840538" y="4011613"/>
          <p14:tracePt t="7146" x="6850063" y="4011613"/>
          <p14:tracePt t="7155" x="6858000" y="4011613"/>
          <p14:tracePt t="7163" x="6865938" y="4011613"/>
          <p14:tracePt t="7171" x="6891338" y="4019550"/>
          <p14:tracePt t="7189" x="6985000" y="4052888"/>
          <p14:tracePt t="7195" x="7045325" y="4062413"/>
          <p14:tracePt t="7202" x="7088188" y="4062413"/>
          <p14:tracePt t="7211" x="7113588" y="4062413"/>
          <p14:tracePt t="7219" x="7138988" y="4062413"/>
          <p14:tracePt t="7226" x="7146925" y="4062413"/>
          <p14:tracePt t="7243" x="7164388" y="4062413"/>
          <p14:tracePt t="7523" x="7180263" y="4070350"/>
          <p14:tracePt t="7538" x="7180263" y="4079875"/>
          <p14:tracePt t="7545" x="7180263" y="4087813"/>
          <p14:tracePt t="7562" x="7180263" y="4105275"/>
          <p14:tracePt t="7585" x="7180263" y="4121150"/>
          <p14:tracePt t="7593" x="7180263" y="4130675"/>
          <p14:tracePt t="7602" x="7172325" y="4138613"/>
          <p14:tracePt t="7611" x="7146925" y="4156075"/>
          <p14:tracePt t="7619" x="7113588" y="4181475"/>
          <p14:tracePt t="7628" x="7078663" y="4214813"/>
          <p14:tracePt t="7635" x="7010400" y="4240213"/>
          <p14:tracePt t="7644" x="6951663" y="4265613"/>
          <p14:tracePt t="7651" x="6865938" y="4275138"/>
          <p14:tracePt t="7659" x="6764338" y="4308475"/>
          <p14:tracePt t="7666" x="6645275" y="4341813"/>
          <p14:tracePt t="7675" x="6500813" y="4376738"/>
          <p14:tracePt t="7683" x="6288088" y="4452938"/>
          <p14:tracePt t="7691" x="6067425" y="4495800"/>
          <p14:tracePt t="7698" x="5846763" y="4521200"/>
          <p14:tracePt t="7706" x="5616575" y="4579938"/>
          <p14:tracePt t="7715" x="5395913" y="4630738"/>
          <p14:tracePt t="7722" x="5149850" y="4657725"/>
          <p14:tracePt t="7729" x="4962525" y="4691063"/>
          <p14:tracePt t="7738" x="4724400" y="4699000"/>
          <p14:tracePt t="7745" x="4564063" y="4699000"/>
          <p14:tracePt t="7754" x="4435475" y="4699000"/>
          <p14:tracePt t="7761" x="4325938" y="4699000"/>
          <p14:tracePt t="7770" x="4224338" y="4699000"/>
          <p14:tracePt t="7777" x="4156075" y="4699000"/>
          <p14:tracePt t="7785" x="4113213" y="4699000"/>
          <p14:tracePt t="7793" x="4095750" y="4699000"/>
          <p14:tracePt t="7802" x="4087813" y="4699000"/>
          <p14:tracePt t="7866" x="4087813" y="4683125"/>
          <p14:tracePt t="7883" x="4095750" y="4665663"/>
          <p14:tracePt t="7891" x="4105275" y="4657725"/>
          <p14:tracePt t="8026" x="4113213" y="4648200"/>
          <p14:tracePt t="8034" x="4130675" y="4648200"/>
          <p14:tracePt t="8043" x="4138613" y="4648200"/>
          <p14:tracePt t="8051" x="4146550" y="4648200"/>
          <p14:tracePt t="8059" x="4164013" y="4648200"/>
          <p14:tracePt t="8066" x="4197350" y="4648200"/>
          <p14:tracePt t="8075" x="4240213" y="4648200"/>
          <p14:tracePt t="8082" x="4283075" y="4648200"/>
          <p14:tracePt t="8091" x="4325938" y="4648200"/>
          <p14:tracePt t="8098" x="4359275" y="4648200"/>
          <p14:tracePt t="8106" x="4402138" y="4648200"/>
          <p14:tracePt t="8115" x="4427538" y="4648200"/>
          <p14:tracePt t="8122" x="4445000" y="4648200"/>
          <p14:tracePt t="8131" x="4460875" y="4648200"/>
          <p14:tracePt t="8138" x="4478338" y="4648200"/>
          <p14:tracePt t="8147" x="4486275" y="4640263"/>
          <p14:tracePt t="8155" x="4503738" y="4640263"/>
          <p14:tracePt t="8506" x="4521200" y="4640263"/>
          <p14:tracePt t="8523" x="4546600" y="4640263"/>
          <p14:tracePt t="8531" x="4572000" y="4640263"/>
          <p14:tracePt t="8538" x="4630738" y="4640263"/>
          <p14:tracePt t="8546" x="4724400" y="4640263"/>
          <p14:tracePt t="8554" x="4827588" y="4640263"/>
          <p14:tracePt t="8562" x="4997450" y="4640263"/>
          <p14:tracePt t="8571" x="5235575" y="4640263"/>
          <p14:tracePt t="8579" x="5549900" y="4640263"/>
          <p14:tracePt t="8586" x="5983288" y="4648200"/>
          <p14:tracePt t="8595" x="6424613" y="4622800"/>
          <p14:tracePt t="8603" x="6908800" y="4538663"/>
          <p14:tracePt t="8611" x="7359650" y="4445000"/>
          <p14:tracePt t="8619" x="7767638" y="4325938"/>
          <p14:tracePt t="8627" x="8081963" y="4224338"/>
          <p14:tracePt t="8635" x="8413750" y="4070350"/>
          <p14:tracePt t="8644" x="8718550" y="3908425"/>
          <p14:tracePt t="8651" x="8948738" y="3763963"/>
          <p14:tracePt t="9394" x="8183563" y="4249738"/>
          <p14:tracePt t="9402" x="7639050" y="4435475"/>
          <p14:tracePt t="9411" x="7146925" y="4579938"/>
          <p14:tracePt t="9418" x="6713538" y="4699000"/>
          <p14:tracePt t="9427" x="6381750" y="4767263"/>
          <p14:tracePt t="9435" x="6153150" y="4810125"/>
          <p14:tracePt t="9444" x="6024563" y="4827588"/>
          <p14:tracePt t="9451" x="5940425" y="4827588"/>
          <p14:tracePt t="9458" x="5897563" y="4827588"/>
          <p14:tracePt t="9466" x="5880100" y="4827588"/>
          <p14:tracePt t="9490" x="5880100" y="4818063"/>
          <p14:tracePt t="9514" x="5880100" y="4810125"/>
          <p14:tracePt t="9546" x="5880100" y="4802188"/>
          <p14:tracePt t="9562" x="5880100" y="4784725"/>
          <p14:tracePt t="9603" x="5880100" y="4767263"/>
          <p14:tracePt t="9826" x="5889625" y="4759325"/>
          <p14:tracePt t="10219" x="5897563" y="4759325"/>
          <p14:tracePt t="11755" x="5905500" y="4749800"/>
          <p14:tracePt t="11778" x="5915025" y="4741863"/>
          <p14:tracePt t="11834" x="5897563" y="4741863"/>
          <p14:tracePt t="11842" x="5889625" y="4741863"/>
          <p14:tracePt t="11849" x="5864225" y="4741863"/>
          <p14:tracePt t="11857" x="5854700" y="4741863"/>
          <p14:tracePt t="11865" x="5829300" y="4741863"/>
          <p14:tracePt t="12018" x="5813425" y="4741863"/>
          <p14:tracePt t="12026" x="5813425" y="4724400"/>
          <p14:tracePt t="12034" x="5813425" y="4716463"/>
          <p14:tracePt t="12042" x="5813425" y="4665663"/>
          <p14:tracePt t="12050" x="5813425" y="4579938"/>
          <p14:tracePt t="12058" x="5813425" y="4486275"/>
          <p14:tracePt t="12066" x="5788025" y="4376738"/>
          <p14:tracePt t="12074" x="5727700" y="4257675"/>
          <p14:tracePt t="12082" x="5684838" y="4138613"/>
          <p14:tracePt t="12091" x="5651500" y="4037013"/>
          <p14:tracePt t="12098" x="5626100" y="3935413"/>
          <p14:tracePt t="12106" x="5616575" y="3849688"/>
          <p14:tracePt t="12115" x="5600700" y="3773488"/>
          <p14:tracePt t="12123" x="5600700" y="3713163"/>
          <p14:tracePt t="12130" x="5600700" y="3671888"/>
          <p14:tracePt t="12139" x="5600700" y="3629025"/>
          <p14:tracePt t="12146" x="5600700" y="3568700"/>
          <p14:tracePt t="12156" x="5600700" y="3509963"/>
          <p14:tracePt t="12162" x="5600700" y="3459163"/>
          <p14:tracePt t="12172" x="5608638" y="3398838"/>
          <p14:tracePt t="12180" x="5608638" y="3373438"/>
          <p14:tracePt t="12193" x="5600700" y="3373438"/>
          <p14:tracePt t="12194" x="5591175" y="3373438"/>
          <p14:tracePt t="12202" x="5565775" y="3390900"/>
          <p14:tracePt t="12211" x="5549900" y="3433763"/>
          <p14:tracePt t="12331" x="5532438" y="3441700"/>
          <p14:tracePt t="12339" x="5514975" y="3433763"/>
          <p14:tracePt t="12346" x="5497513" y="3408363"/>
          <p14:tracePt t="12355" x="5489575" y="3373438"/>
          <p14:tracePt t="12363" x="5489575" y="3322638"/>
          <p14:tracePt t="12370" x="5489575" y="3271838"/>
          <p14:tracePt t="12378" x="5489575" y="3246438"/>
          <p14:tracePt t="12386" x="5481638" y="3186113"/>
          <p14:tracePt t="12395" x="5472113" y="3119438"/>
          <p14:tracePt t="12403" x="5464175" y="3025775"/>
          <p14:tracePt t="12412" x="5438775" y="2914650"/>
          <p14:tracePt t="12418" x="5413375" y="2787650"/>
          <p14:tracePt t="12426" x="5380038" y="2693988"/>
          <p14:tracePt t="12434" x="5327650" y="2600325"/>
          <p14:tracePt t="12442" x="5276850" y="2516188"/>
          <p14:tracePt t="12450" x="5200650" y="2405063"/>
          <p14:tracePt t="12458" x="5116513" y="2311400"/>
          <p14:tracePt t="12466" x="5005388" y="2192338"/>
          <p14:tracePt t="12475" x="4911725" y="2108200"/>
          <p14:tracePt t="12482" x="4827588" y="2030413"/>
          <p14:tracePt t="12492" x="4724400" y="1946275"/>
          <p14:tracePt t="12498" x="4630738" y="1878013"/>
          <p14:tracePt t="12507" x="4554538" y="1819275"/>
          <p14:tracePt t="12515" x="4478338" y="1776413"/>
          <p14:tracePt t="12523" x="4410075" y="1733550"/>
          <p14:tracePt t="12530" x="4341813" y="1716088"/>
          <p14:tracePt t="12539" x="4275138" y="1700213"/>
          <p14:tracePt t="12546" x="4214813" y="1682750"/>
          <p14:tracePt t="12556" x="4171950" y="1674813"/>
          <p14:tracePt t="12563" x="4138613" y="1665288"/>
          <p14:tracePt t="12570" x="4113213" y="1665288"/>
          <p14:tracePt t="12579" x="4095750" y="1665288"/>
          <p14:tracePt t="12586" x="4079875" y="1665288"/>
          <p14:tracePt t="12595" x="4062413" y="1665288"/>
          <p14:tracePt t="12602" x="4052888" y="1665288"/>
          <p14:tracePt t="12611" x="4027488" y="1657350"/>
          <p14:tracePt t="12618" x="3994150" y="1649413"/>
          <p14:tracePt t="12626" x="3943350" y="1606550"/>
          <p14:tracePt t="12634" x="3883025" y="1563688"/>
          <p14:tracePt t="12642" x="3816350" y="1520825"/>
          <p14:tracePt t="12650" x="3790950" y="1495425"/>
          <p14:tracePt t="12658" x="3756025" y="1462088"/>
          <p14:tracePt t="12666" x="3730625" y="1444625"/>
          <p14:tracePt t="12674" x="3705225" y="1427163"/>
          <p14:tracePt t="12682" x="3697288" y="1419225"/>
          <p14:tracePt t="12692" x="3679825" y="1401763"/>
          <p14:tracePt t="13306" x="3722688" y="1401763"/>
          <p14:tracePt t="13315" x="3790950" y="1401763"/>
          <p14:tracePt t="13322" x="3892550" y="1401763"/>
          <p14:tracePt t="13330" x="4002088" y="1401763"/>
          <p14:tracePt t="13338" x="4138613" y="1401763"/>
          <p14:tracePt t="13346" x="4265613" y="1401763"/>
          <p14:tracePt t="13354" x="4410075" y="1401763"/>
          <p14:tracePt t="13362" x="4538663" y="1401763"/>
          <p14:tracePt t="13370" x="4605338" y="1401763"/>
          <p14:tracePt t="13377" x="4665663" y="1401763"/>
          <p14:tracePt t="13385" x="4699000" y="1401763"/>
          <p14:tracePt t="13393" x="4708525" y="1401763"/>
          <p14:tracePt t="13834" x="4724400" y="1401763"/>
          <p14:tracePt t="13842" x="4733925" y="1401763"/>
          <p14:tracePt t="13850" x="4741863" y="1401763"/>
          <p14:tracePt t="13858" x="4767263" y="1401763"/>
          <p14:tracePt t="13865" x="4792663" y="1401763"/>
          <p14:tracePt t="13874" x="4810125" y="1401763"/>
          <p14:tracePt t="13882" x="4818063" y="1401763"/>
          <p14:tracePt t="13889" x="4818063" y="1411288"/>
          <p14:tracePt t="13898" x="4818063" y="1427163"/>
          <p14:tracePt t="13906" x="4802188" y="1462088"/>
          <p14:tracePt t="14083" x="4802188" y="1470025"/>
          <p14:tracePt t="14091" x="4810125" y="1470025"/>
          <p14:tracePt t="14106" x="4827588" y="1470025"/>
          <p14:tracePt t="14114" x="4843463" y="1462088"/>
          <p14:tracePt t="14122" x="4868863" y="1462088"/>
          <p14:tracePt t="14130" x="4903788" y="1452563"/>
          <p14:tracePt t="14139" x="4937125" y="1444625"/>
          <p14:tracePt t="14146" x="4954588" y="1419225"/>
          <p14:tracePt t="14154" x="4972050" y="1401763"/>
          <p14:tracePt t="14162" x="4987925" y="1393825"/>
          <p14:tracePt t="14171" x="4997450" y="1385888"/>
          <p14:tracePt t="14178" x="5005388" y="1376363"/>
          <p14:tracePt t="14187" x="5022850" y="1368425"/>
          <p14:tracePt t="14514" x="5030788" y="1360488"/>
          <p14:tracePt t="14554" x="5038725" y="1350963"/>
          <p14:tracePt t="14579" x="5048250" y="1350963"/>
          <p14:tracePt t="14586" x="5056188" y="1350963"/>
          <p14:tracePt t="14594" x="5064125" y="1350963"/>
          <p14:tracePt t="14602" x="5073650" y="1350963"/>
          <p14:tracePt t="14611" x="5091113" y="1350963"/>
          <p14:tracePt t="14626" x="5116513" y="1350963"/>
          <p14:tracePt t="14636" x="5132388" y="1350963"/>
          <p14:tracePt t="14643" x="5157788" y="1350963"/>
          <p14:tracePt t="14651" x="5200650" y="1350963"/>
          <p14:tracePt t="14658" x="5243513" y="1350963"/>
          <p14:tracePt t="14666" x="5286375" y="1350963"/>
          <p14:tracePt t="14675" x="5362575" y="1350963"/>
          <p14:tracePt t="14683" x="5472113" y="1350963"/>
          <p14:tracePt t="14690" x="5575300" y="1350963"/>
          <p14:tracePt t="14699" x="5659438" y="1350963"/>
          <p14:tracePt t="14706" x="5745163" y="1350963"/>
          <p14:tracePt t="14715" x="5813425" y="1350963"/>
          <p14:tracePt t="14722" x="5872163" y="1343025"/>
          <p14:tracePt t="14731" x="5889625" y="1333500"/>
          <p14:tracePt t="14850" x="5897563" y="1325563"/>
          <p14:tracePt t="16610" x="5880100" y="1325563"/>
          <p14:tracePt t="16618" x="5880100" y="1343025"/>
          <p14:tracePt t="16626" x="5864225" y="1350963"/>
          <p14:tracePt t="16634" x="5854700" y="1350963"/>
          <p14:tracePt t="16642" x="5838825" y="1360488"/>
          <p14:tracePt t="16650" x="5813425" y="1368425"/>
          <p14:tracePt t="16659" x="5788025" y="1376363"/>
          <p14:tracePt t="16668" x="5753100" y="1393825"/>
          <p14:tracePt t="16674" x="5727700" y="1401763"/>
          <p14:tracePt t="16681" x="5694363" y="1427163"/>
          <p14:tracePt t="16690" x="5634038" y="1462088"/>
          <p14:tracePt t="16697" x="5583238" y="1487488"/>
          <p14:tracePt t="16705" x="5524500" y="1495425"/>
          <p14:tracePt t="16715" x="5446713" y="1520825"/>
          <p14:tracePt t="16722" x="5387975" y="1538288"/>
          <p14:tracePt t="16732" x="5327650" y="1546225"/>
          <p14:tracePt t="16739" x="5251450" y="1571625"/>
          <p14:tracePt t="16747" x="5208588" y="1581150"/>
          <p14:tracePt t="16754" x="5132388" y="1606550"/>
          <p14:tracePt t="16763" x="5091113" y="1614488"/>
          <p14:tracePt t="16770" x="5030788" y="1622425"/>
          <p14:tracePt t="16778" x="4979988" y="1631950"/>
          <p14:tracePt t="16786" x="4954588" y="1631950"/>
          <p14:tracePt t="16795" x="4911725" y="1631950"/>
          <p14:tracePt t="16803" x="4886325" y="1631950"/>
          <p14:tracePt t="16810" x="4843463" y="1631950"/>
          <p14:tracePt t="16818" x="4802188" y="1631950"/>
          <p14:tracePt t="16826" x="4759325" y="1631950"/>
          <p14:tracePt t="16834" x="4708525" y="1631950"/>
          <p14:tracePt t="16842" x="4665663" y="1631950"/>
          <p14:tracePt t="16850" x="4622800" y="1631950"/>
          <p14:tracePt t="16858" x="4597400" y="1631950"/>
          <p14:tracePt t="16865" x="4572000" y="1631950"/>
          <p14:tracePt t="16874" x="4513263" y="1631950"/>
          <p14:tracePt t="16881" x="4486275" y="1631950"/>
          <p14:tracePt t="16890" x="4470400" y="1631950"/>
          <p14:tracePt t="16898" x="4445000" y="1622425"/>
          <p14:tracePt t="16938" x="4435475" y="1622425"/>
          <p14:tracePt t="16946" x="4427538" y="1622425"/>
          <p14:tracePt t="16955" x="4410075" y="1622425"/>
          <p14:tracePt t="16964" x="4402138" y="1614488"/>
          <p14:tracePt t="16970" x="4376738" y="1606550"/>
          <p14:tracePt t="16979" x="4351338" y="1606550"/>
          <p14:tracePt t="16986" x="4333875" y="1606550"/>
          <p14:tracePt t="16995" x="4308475" y="1606550"/>
          <p14:tracePt t="17002" x="4291013" y="1597025"/>
          <p14:tracePt t="17074" x="4291013" y="1589088"/>
          <p14:tracePt t="17378" x="4300538" y="1581150"/>
          <p14:tracePt t="17426" x="4308475" y="1581150"/>
          <p14:tracePt t="17595" x="4316413" y="1581150"/>
          <p14:tracePt t="17611" x="4325938" y="1581150"/>
          <p14:tracePt t="17994" x="4333875" y="1581150"/>
          <p14:tracePt t="18506" x="4351338" y="1571625"/>
          <p14:tracePt t="18523" x="4351338" y="1563688"/>
          <p14:tracePt t="19738" x="4368800" y="1563688"/>
          <p14:tracePt t="19746" x="4376738" y="1563688"/>
          <p14:tracePt t="19754" x="4384675" y="1563688"/>
          <p14:tracePt t="19762" x="4402138" y="1563688"/>
          <p14:tracePt t="19770" x="4419600" y="1563688"/>
          <p14:tracePt t="19778" x="4419600" y="1571625"/>
          <p14:tracePt t="19786" x="4445000" y="1589088"/>
          <p14:tracePt t="19794" x="4452938" y="1589088"/>
          <p14:tracePt t="19802" x="4460875" y="1597025"/>
          <p14:tracePt t="19811" x="4470400" y="1606550"/>
          <p14:tracePt t="19922" x="4478338" y="1606550"/>
          <p14:tracePt t="19930" x="4486275" y="1614488"/>
          <p14:tracePt t="19938" x="4503738" y="1622425"/>
          <p14:tracePt t="19946" x="4529138" y="1622425"/>
          <p14:tracePt t="19955" x="4546600" y="1631950"/>
          <p14:tracePt t="19962" x="4597400" y="1657350"/>
          <p14:tracePt t="19971" x="4640263" y="1657350"/>
          <p14:tracePt t="19978" x="4683125" y="1665288"/>
          <p14:tracePt t="19985" x="4716463" y="1682750"/>
          <p14:tracePt t="19993" x="4767263" y="1690688"/>
          <p14:tracePt t="20002" x="4810125" y="1700213"/>
          <p14:tracePt t="20009" x="4852988" y="1700213"/>
          <p14:tracePt t="20018" x="4886325" y="1700213"/>
          <p14:tracePt t="20025" x="4929188" y="1700213"/>
          <p14:tracePt t="20034" x="4972050" y="1700213"/>
          <p14:tracePt t="20043" x="5005388" y="1700213"/>
          <p14:tracePt t="20050" x="5048250" y="1700213"/>
          <p14:tracePt t="20059" x="5106988" y="1700213"/>
          <p14:tracePt t="20066" x="5157788" y="1700213"/>
          <p14:tracePt t="20074" x="5218113" y="1700213"/>
          <p14:tracePt t="20082" x="5276850" y="1700213"/>
          <p14:tracePt t="20091" x="5337175" y="1700213"/>
          <p14:tracePt t="20098" x="5395913" y="1700213"/>
          <p14:tracePt t="20106" x="5456238" y="1708150"/>
          <p14:tracePt t="20114" x="5481638" y="1708150"/>
          <p14:tracePt t="20123" x="5507038" y="1708150"/>
          <p14:tracePt t="20130" x="5532438" y="1708150"/>
          <p14:tracePt t="20138" x="5549900" y="1708150"/>
          <p14:tracePt t="20146" x="5565775" y="1708150"/>
          <p14:tracePt t="20155" x="5575300" y="1716088"/>
          <p14:tracePt t="20162" x="5575300" y="1725613"/>
          <p14:tracePt t="20171" x="5540375" y="1733550"/>
          <p14:tracePt t="20178" x="5524500" y="1751013"/>
          <p14:tracePt t="20362" x="5540375" y="1751013"/>
          <p14:tracePt t="20370" x="5549900" y="1751013"/>
          <p14:tracePt t="20378" x="5565775" y="1751013"/>
          <p14:tracePt t="21403" x="5583238" y="1751013"/>
          <p14:tracePt t="21538" x="5600700" y="1751013"/>
          <p14:tracePt t="21546" x="5608638" y="1751013"/>
          <p14:tracePt t="21554" x="5634038" y="1741488"/>
          <p14:tracePt t="21562" x="5668963" y="1741488"/>
          <p14:tracePt t="21570" x="5694363" y="1741488"/>
          <p14:tracePt t="21578" x="5735638" y="1741488"/>
          <p14:tracePt t="21586" x="5778500" y="1741488"/>
          <p14:tracePt t="21593" x="5854700" y="1741488"/>
          <p14:tracePt t="21602" x="5922963" y="1741488"/>
          <p14:tracePt t="21609" x="5965825" y="1741488"/>
          <p14:tracePt t="21618" x="5991225" y="1741488"/>
          <p14:tracePt t="21625" x="6016625" y="1741488"/>
          <p14:tracePt t="21634" x="6024563" y="1741488"/>
          <p14:tracePt t="22026" x="6034088" y="1741488"/>
          <p14:tracePt t="22050" x="6024563" y="1751013"/>
          <p14:tracePt t="22059" x="6016625" y="1751013"/>
          <p14:tracePt t="22066" x="6008688" y="1751013"/>
          <p14:tracePt t="22074" x="5999163" y="1758950"/>
          <p14:tracePt t="22082" x="5983288" y="1758950"/>
          <p14:tracePt t="22090" x="5973763" y="1766888"/>
          <p14:tracePt t="22099" x="5948363" y="1766888"/>
          <p14:tracePt t="22106" x="5915025" y="1766888"/>
          <p14:tracePt t="22115" x="5889625" y="1776413"/>
          <p14:tracePt t="22122" x="5854700" y="1793875"/>
          <p14:tracePt t="22131" x="5829300" y="1801813"/>
          <p14:tracePt t="22138" x="5778500" y="1819275"/>
          <p14:tracePt t="22148" x="5702300" y="1835150"/>
          <p14:tracePt t="22154" x="5641975" y="1852613"/>
          <p14:tracePt t="22162" x="5557838" y="1860550"/>
          <p14:tracePt t="22171" x="5464175" y="1895475"/>
          <p14:tracePt t="22183" x="5353050" y="1920875"/>
          <p14:tracePt t="22185" x="5251450" y="1946275"/>
          <p14:tracePt t="22194" x="5132388" y="1963738"/>
          <p14:tracePt t="22202" x="5022850" y="1989138"/>
          <p14:tracePt t="22210" x="4919663" y="2014538"/>
          <p14:tracePt t="22218" x="4843463" y="2030413"/>
          <p14:tracePt t="22225" x="4775200" y="2039938"/>
          <p14:tracePt t="22234" x="4708525" y="2055813"/>
          <p14:tracePt t="22242" x="4657725" y="2055813"/>
          <p14:tracePt t="22250" x="4614863" y="2055813"/>
          <p14:tracePt t="22258" x="4579938" y="2055813"/>
          <p14:tracePt t="22266" x="4564063" y="2055813"/>
          <p14:tracePt t="22403" x="4529138" y="2047875"/>
          <p14:tracePt t="22411" x="4503738" y="2039938"/>
          <p14:tracePt t="22418" x="4495800" y="2030413"/>
          <p14:tracePt t="22426" x="4478338" y="2030413"/>
          <p14:tracePt t="22474" x="4452938" y="2022475"/>
          <p14:tracePt t="22586" x="4460875" y="2014538"/>
          <p14:tracePt t="22594" x="4470400" y="2014538"/>
          <p14:tracePt t="22603" x="4495800" y="2014538"/>
          <p14:tracePt t="22610" x="4529138" y="2005013"/>
          <p14:tracePt t="22618" x="4572000" y="2005013"/>
          <p14:tracePt t="22625" x="4630738" y="2005013"/>
          <p14:tracePt t="22634" x="4716463" y="2005013"/>
          <p14:tracePt t="22641" x="4802188" y="2005013"/>
          <p14:tracePt t="22650" x="4868863" y="2005013"/>
          <p14:tracePt t="22658" x="4946650" y="2005013"/>
          <p14:tracePt t="22665" x="4997450" y="2005013"/>
          <p14:tracePt t="22673" x="5022850" y="2005013"/>
          <p14:tracePt t="23235" x="5038725" y="2005013"/>
          <p14:tracePt t="23243" x="5048250" y="2005013"/>
          <p14:tracePt t="23250" x="5064125" y="2005013"/>
          <p14:tracePt t="23258" x="5091113" y="2005013"/>
          <p14:tracePt t="23266" x="5141913" y="2005013"/>
          <p14:tracePt t="23274" x="5251450" y="2005013"/>
          <p14:tracePt t="23282" x="5395913" y="2005013"/>
          <p14:tracePt t="23290" x="5565775" y="2005013"/>
          <p14:tracePt t="23298" x="5710238" y="2022475"/>
          <p14:tracePt t="23307" x="5846763" y="2022475"/>
          <p14:tracePt t="23315" x="5932488" y="2022475"/>
          <p14:tracePt t="23323" x="5973763" y="2022475"/>
          <p14:tracePt t="23330" x="5999163" y="2022475"/>
          <p14:tracePt t="23378" x="5973763" y="2022475"/>
          <p14:tracePt t="23386" x="5957888" y="2022475"/>
          <p14:tracePt t="23394" x="5940425" y="2022475"/>
          <p14:tracePt t="23402" x="5932488" y="2022475"/>
          <p14:tracePt t="24083" x="5932488" y="2014538"/>
          <p14:tracePt t="24098" x="5940425" y="2014538"/>
          <p14:tracePt t="24106" x="5948363" y="2014538"/>
          <p14:tracePt t="24114" x="5957888" y="2014538"/>
          <p14:tracePt t="25722" x="5965825" y="2014538"/>
          <p14:tracePt t="25754" x="5983288" y="2014538"/>
          <p14:tracePt t="25778" x="5999163" y="2014538"/>
          <p14:tracePt t="25954" x="5999163" y="2022475"/>
          <p14:tracePt t="26154" x="5999163" y="2030413"/>
          <p14:tracePt t="26162" x="6008688" y="2047875"/>
          <p14:tracePt t="26170" x="6008688" y="2065338"/>
          <p14:tracePt t="26178" x="6016625" y="2065338"/>
          <p14:tracePt t="26186" x="6016625" y="2082800"/>
          <p14:tracePt t="26210" x="5999163" y="2141538"/>
          <p14:tracePt t="26219" x="5965825" y="2200275"/>
          <p14:tracePt t="26227" x="5897563" y="2278063"/>
          <p14:tracePt t="26234" x="5803900" y="2344738"/>
          <p14:tracePt t="26243" x="5727700" y="2405063"/>
          <p14:tracePt t="26251" x="5634038" y="2463800"/>
          <p14:tracePt t="26259" x="5540375" y="2532063"/>
          <p14:tracePt t="26266" x="5421313" y="2600325"/>
          <p14:tracePt t="26275" x="5337175" y="2643188"/>
          <p14:tracePt t="26282" x="5260975" y="2668588"/>
          <p14:tracePt t="26291" x="5208588" y="2686050"/>
          <p14:tracePt t="26298" x="5149850" y="2686050"/>
          <p14:tracePt t="26308" x="5124450" y="2693988"/>
          <p14:tracePt t="26314" x="5073650" y="2701925"/>
          <p14:tracePt t="26322" x="5038725" y="2701925"/>
          <p14:tracePt t="26331" x="5022850" y="2701925"/>
          <p14:tracePt t="26338" x="5005388" y="2701925"/>
          <p14:tracePt t="26346" x="4997450" y="2701925"/>
          <p14:tracePt t="26362" x="4987925" y="2701925"/>
          <p14:tracePt t="26378" x="4972050" y="2701925"/>
          <p14:tracePt t="26386" x="4962525" y="2701925"/>
          <p14:tracePt t="26403" x="4946650" y="2693988"/>
          <p14:tracePt t="26410" x="4937125" y="2693988"/>
          <p14:tracePt t="26418" x="4929188" y="2686050"/>
          <p14:tracePt t="26427" x="4919663" y="2660650"/>
          <p14:tracePt t="26435" x="4903788" y="2660650"/>
          <p14:tracePt t="26444" x="4886325" y="2651125"/>
          <p14:tracePt t="26451" x="4878388" y="2643188"/>
          <p14:tracePt t="26459" x="4852988" y="2633663"/>
          <p14:tracePt t="26466" x="4827588" y="2617788"/>
          <p14:tracePt t="26475" x="4810125" y="2617788"/>
          <p14:tracePt t="26570" x="4802188" y="2608263"/>
          <p14:tracePt t="26579" x="4792663" y="2600325"/>
          <p14:tracePt t="26658" x="4792663" y="2582863"/>
          <p14:tracePt t="26698" x="4792663" y="2574925"/>
          <p14:tracePt t="26738" x="4792663" y="2566988"/>
          <p14:tracePt t="26802" x="4792663" y="2557463"/>
          <p14:tracePt t="26890" x="4802188" y="2549525"/>
          <p14:tracePt t="26930" x="4810125" y="2541588"/>
          <p14:tracePt t="26938" x="4835525" y="2541588"/>
          <p14:tracePt t="26946" x="4860925" y="2541588"/>
          <p14:tracePt t="26955" x="4886325" y="2541588"/>
          <p14:tracePt t="26962" x="4919663" y="2541588"/>
          <p14:tracePt t="26971" x="4954588" y="2541588"/>
          <p14:tracePt t="26978" x="4997450" y="2541588"/>
          <p14:tracePt t="26986" x="5056188" y="2541588"/>
          <p14:tracePt t="26997" x="5106988" y="2541588"/>
          <p14:tracePt t="27003" x="5157788" y="2541588"/>
          <p14:tracePt t="27010" x="5218113" y="2549525"/>
          <p14:tracePt t="27018" x="5251450" y="2549525"/>
          <p14:tracePt t="27028" x="5268913" y="2557463"/>
          <p14:tracePt t="27386" x="5286375" y="2566988"/>
          <p14:tracePt t="28691" x="5302250" y="2566988"/>
          <p14:tracePt t="28698" x="5311775" y="2574925"/>
          <p14:tracePt t="42906" x="5319713" y="2574925"/>
          <p14:tracePt t="42914" x="5353050" y="2582863"/>
          <p14:tracePt t="42922" x="5464175" y="2651125"/>
          <p14:tracePt t="42930" x="5608638" y="2736850"/>
          <p14:tracePt t="42938" x="5727700" y="2813050"/>
          <p14:tracePt t="42946" x="5872163" y="2871788"/>
          <p14:tracePt t="42954" x="6092825" y="2965450"/>
          <p14:tracePt t="42964" x="6416675" y="3076575"/>
          <p14:tracePt t="42969" x="6764338" y="3203575"/>
          <p14:tracePt t="42978" x="7138988" y="3314700"/>
          <p14:tracePt t="42985" x="7461250" y="3398838"/>
          <p14:tracePt t="42994" x="7742238" y="3467100"/>
          <p14:tracePt t="43002" x="8081963" y="3543300"/>
          <p14:tracePt t="43010" x="8413750" y="3594100"/>
          <p14:tracePt t="43017" x="8710613" y="3611563"/>
          <p14:tracePt t="43027" x="9017000" y="3646488"/>
          <p14:tracePt t="43915" x="9067800" y="4316413"/>
          <p14:tracePt t="43922" x="9007475" y="4316413"/>
          <p14:tracePt t="43931" x="8948738" y="4316413"/>
          <p14:tracePt t="43938" x="8880475" y="4316413"/>
          <p14:tracePt t="43946" x="8796338" y="4316413"/>
          <p14:tracePt t="43954" x="8667750" y="4316413"/>
          <p14:tracePt t="43963" x="8540750" y="4316413"/>
          <p14:tracePt t="43970" x="8396288" y="4316413"/>
          <p14:tracePt t="43978" x="8285163" y="4316413"/>
          <p14:tracePt t="43986" x="8191500" y="4316413"/>
          <p14:tracePt t="43994" x="8089900" y="4316413"/>
          <p14:tracePt t="44002" x="8005763" y="4316413"/>
          <p14:tracePt t="44011" x="7945438" y="4316413"/>
          <p14:tracePt t="44018" x="7869238" y="4316413"/>
          <p14:tracePt t="44026" x="7826375" y="4316413"/>
          <p14:tracePt t="44034" x="7783513" y="4316413"/>
          <p14:tracePt t="44042" x="7742238" y="4316413"/>
          <p14:tracePt t="44050" x="7673975" y="4316413"/>
          <p14:tracePt t="44058" x="7588250" y="4316413"/>
          <p14:tracePt t="44067" x="7504113" y="4316413"/>
          <p14:tracePt t="44074" x="7377113" y="4316413"/>
          <p14:tracePt t="44082" x="7248525" y="4316413"/>
          <p14:tracePt t="44091" x="7121525" y="4316413"/>
          <p14:tracePt t="44097" x="7002463" y="4316413"/>
          <p14:tracePt t="44105" x="6891338" y="4316413"/>
          <p14:tracePt t="44114" x="6789738" y="4316413"/>
          <p14:tracePt t="44121" x="6705600" y="4316413"/>
          <p14:tracePt t="44130" x="6662738" y="4316413"/>
          <p14:tracePt t="44137" x="6637338" y="4316413"/>
          <p14:tracePt t="44145" x="6619875" y="4316413"/>
          <p14:tracePt t="44154" x="6602413" y="4325938"/>
          <p14:tracePt t="44162" x="6602413" y="4341813"/>
          <p14:tracePt t="44170" x="6619875" y="4351338"/>
          <p14:tracePt t="44186" x="6713538" y="4368800"/>
          <p14:tracePt t="44194" x="6756400" y="4368800"/>
          <p14:tracePt t="44355" x="6746875" y="4359275"/>
          <p14:tracePt t="44362" x="6731000" y="4359275"/>
          <p14:tracePt t="44371" x="6705600" y="4359275"/>
          <p14:tracePt t="44378" x="6696075" y="4359275"/>
          <p14:tracePt t="44394" x="6680200" y="4359275"/>
          <p14:tracePt t="44411" x="6680200" y="4368800"/>
          <p14:tracePt t="47354" x="6680200" y="4359275"/>
          <p14:tracePt t="47362" x="6670675" y="4359275"/>
          <p14:tracePt t="47370" x="6662738" y="4359275"/>
          <p14:tracePt t="47378" x="6637338" y="4359275"/>
          <p14:tracePt t="47386" x="6569075" y="4376738"/>
          <p14:tracePt t="47394" x="6492875" y="4402138"/>
          <p14:tracePt t="47403" x="6407150" y="4419600"/>
          <p14:tracePt t="47410" x="6262688" y="4460875"/>
          <p14:tracePt t="47419" x="6084888" y="4495800"/>
          <p14:tracePt t="47426" x="5854700" y="4546600"/>
          <p14:tracePt t="47435" x="5600700" y="4605338"/>
          <p14:tracePt t="47443" x="5370513" y="4665663"/>
          <p14:tracePt t="47451" x="5175250" y="4699000"/>
          <p14:tracePt t="47459" x="5038725" y="4708525"/>
          <p14:tracePt t="47466" x="4919663" y="4716463"/>
          <p14:tracePt t="47475" x="4852988" y="4716463"/>
          <p14:tracePt t="47482" x="4792663" y="4716463"/>
          <p14:tracePt t="47491" x="4749800" y="4716463"/>
          <p14:tracePt t="47498" x="4708525" y="4716463"/>
          <p14:tracePt t="47506" x="4665663" y="4699000"/>
          <p14:tracePt t="47514" x="4648200" y="4683125"/>
          <p14:tracePt t="47522" x="4630738" y="4673600"/>
          <p14:tracePt t="47530" x="4614863" y="4665663"/>
          <p14:tracePt t="47538" x="4597400" y="4648200"/>
          <p14:tracePt t="47546" x="4597400" y="4640263"/>
          <p14:tracePt t="47553" x="4589463" y="4630738"/>
          <p14:tracePt t="47570" x="4589463" y="4614863"/>
          <p14:tracePt t="47578" x="4589463" y="4605338"/>
          <p14:tracePt t="47585" x="4597400" y="4605338"/>
          <p14:tracePt t="47594" x="4605338" y="4597400"/>
          <p14:tracePt t="47635" x="4605338" y="4589463"/>
          <p14:tracePt t="47651" x="4605338" y="4579938"/>
          <p14:tracePt t="47722" x="4605338" y="4572000"/>
          <p14:tracePt t="47762" x="4605338" y="4554538"/>
          <p14:tracePt t="47770" x="4614863" y="4554538"/>
          <p14:tracePt t="47778" x="4614863" y="4546600"/>
          <p14:tracePt t="47810" x="4622800" y="4538663"/>
          <p14:tracePt t="47962" x="4630738" y="4538663"/>
          <p14:tracePt t="48426" x="4640263" y="4538663"/>
          <p14:tracePt t="48795" x="4657725" y="4529138"/>
          <p14:tracePt t="49226" x="4665663" y="4521200"/>
          <p14:tracePt t="49418" x="4673600" y="4521200"/>
          <p14:tracePt t="49426" x="4683125" y="4521200"/>
          <p14:tracePt t="49434" x="4691063" y="4521200"/>
          <p14:tracePt t="49442" x="4699000" y="4521200"/>
          <p14:tracePt t="49450" x="4716463" y="4521200"/>
          <p14:tracePt t="49466" x="4733925" y="4521200"/>
          <p14:tracePt t="49474" x="4741863" y="4521200"/>
          <p14:tracePt t="49482" x="4749800" y="4529138"/>
          <p14:tracePt t="49794" x="4759325" y="4529138"/>
          <p14:tracePt t="49826" x="4767263" y="4529138"/>
          <p14:tracePt t="49834" x="4775200" y="4529138"/>
          <p14:tracePt t="49843" x="4818063" y="4538663"/>
          <p14:tracePt t="49850" x="4843463" y="4546600"/>
          <p14:tracePt t="49859" x="4894263" y="4554538"/>
          <p14:tracePt t="49867" x="4954588" y="4554538"/>
          <p14:tracePt t="49874" x="5022850" y="4554538"/>
          <p14:tracePt t="49883" x="5081588" y="4554538"/>
          <p14:tracePt t="49890" x="5149850" y="4554538"/>
          <p14:tracePt t="49899" x="5235575" y="4554538"/>
          <p14:tracePt t="49906" x="5337175" y="4554538"/>
          <p14:tracePt t="49916" x="5438775" y="4554538"/>
          <p14:tracePt t="49922" x="5565775" y="4554538"/>
          <p14:tracePt t="49932" x="5719763" y="4554538"/>
          <p14:tracePt t="49938" x="5905500" y="4554538"/>
          <p14:tracePt t="49946" x="6143625" y="4554538"/>
          <p14:tracePt t="49954" x="6381750" y="4546600"/>
          <p14:tracePt t="49962" x="6670675" y="4546600"/>
          <p14:tracePt t="49970" x="6934200" y="4538663"/>
          <p14:tracePt t="49979" x="7146925" y="4521200"/>
          <p14:tracePt t="49986" x="7324725" y="4521200"/>
          <p14:tracePt t="49994" x="7435850" y="4521200"/>
          <p14:tracePt t="50002" x="7461250" y="4521200"/>
          <p14:tracePt t="50018" x="7435850" y="4529138"/>
          <p14:tracePt t="50154" x="7453313" y="4503738"/>
          <p14:tracePt t="50162" x="7494588" y="4478338"/>
          <p14:tracePt t="50170" x="7529513" y="4460875"/>
          <p14:tracePt t="50178" x="7572375" y="4460875"/>
          <p14:tracePt t="50194" x="7699375" y="4460875"/>
          <p14:tracePt t="50202" x="7767638" y="4460875"/>
          <p14:tracePt t="50210" x="7851775" y="4460875"/>
          <p14:tracePt t="50218" x="7954963" y="4445000"/>
          <p14:tracePt t="50226" x="8081963" y="4427538"/>
          <p14:tracePt t="50235" x="8208963" y="4410075"/>
          <p14:tracePt t="50244" x="8345488" y="4384675"/>
          <p14:tracePt t="50250" x="8507413" y="4351338"/>
          <p14:tracePt t="50259" x="8728075" y="4308475"/>
          <p14:tracePt t="50266" x="8974138" y="42751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源程序</a:t>
            </a:r>
            <a:r>
              <a:rPr lang="en-US" altLang="zh-CN" sz="3600" dirty="0"/>
              <a:t>-</a:t>
            </a:r>
            <a:r>
              <a:rPr lang="zh-CN" altLang="en-US" sz="3600" dirty="0"/>
              <a:t>甲机</a:t>
            </a:r>
            <a:r>
              <a:rPr lang="en-US" altLang="zh-CN" sz="3600" dirty="0"/>
              <a:t>(3/4) </a:t>
            </a:r>
            <a:r>
              <a:rPr lang="zh-CN" altLang="en-US" sz="3600" dirty="0"/>
              <a:t>中断服务程序</a:t>
            </a:r>
          </a:p>
        </p:txBody>
      </p:sp>
      <p:sp>
        <p:nvSpPr>
          <p:cNvPr id="343042" name="Rectangle 2"/>
          <p:cNvSpPr>
            <a:spLocks noGrp="1" noChangeArrowheads="1"/>
          </p:cNvSpPr>
          <p:nvPr>
            <p:ph idx="1"/>
          </p:nvPr>
        </p:nvSpPr>
        <p:spPr>
          <a:xfrm>
            <a:off x="287524" y="1844824"/>
            <a:ext cx="856895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dirty="0"/>
              <a:t>SERVE1</a:t>
            </a:r>
            <a:r>
              <a:rPr lang="zh-CN" altLang="en-US" dirty="0"/>
              <a:t>：</a:t>
            </a:r>
            <a:r>
              <a:rPr lang="en-US" altLang="zh-CN" dirty="0"/>
              <a:t>JBC	RI</a:t>
            </a:r>
            <a:r>
              <a:rPr lang="zh-CN" altLang="en-US" dirty="0"/>
              <a:t>，</a:t>
            </a:r>
            <a:r>
              <a:rPr lang="en-US" altLang="zh-CN" dirty="0"/>
              <a:t>LOOP ;</a:t>
            </a:r>
            <a:r>
              <a:rPr lang="zh-CN" altLang="en-US" dirty="0"/>
              <a:t>是接收中断，清除</a:t>
            </a:r>
            <a:r>
              <a:rPr lang="en-US" altLang="zh-CN" dirty="0"/>
              <a:t>RI</a:t>
            </a:r>
            <a:r>
              <a:rPr lang="zh-CN" altLang="en-US" dirty="0"/>
              <a:t>，转入接收乙机的应答信息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CLR	TI	   ;</a:t>
            </a:r>
            <a:r>
              <a:rPr lang="zh-CN" altLang="en-US" dirty="0"/>
              <a:t>是发送中断，清除此中断标志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SJMP   	ENDT</a:t>
            </a:r>
          </a:p>
          <a:p>
            <a:pPr marL="0" indent="0">
              <a:buNone/>
            </a:pPr>
            <a:r>
              <a:rPr lang="en-US" altLang="zh-CN" dirty="0"/>
              <a:t>LOOP</a:t>
            </a:r>
            <a:r>
              <a:rPr lang="zh-CN" altLang="en-US" dirty="0"/>
              <a:t>：	</a:t>
            </a:r>
            <a:r>
              <a:rPr lang="en-US" altLang="zh-CN" dirty="0"/>
              <a:t>MOV   	A</a:t>
            </a:r>
            <a:r>
              <a:rPr lang="zh-CN" altLang="en-US" dirty="0"/>
              <a:t>，</a:t>
            </a:r>
            <a:r>
              <a:rPr lang="en-US" altLang="zh-CN" dirty="0"/>
              <a:t>SBUF	;</a:t>
            </a:r>
            <a:r>
              <a:rPr lang="zh-CN" altLang="en-US" dirty="0"/>
              <a:t>取乙机的应答信息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CLR     	C</a:t>
            </a:r>
          </a:p>
          <a:p>
            <a:pPr marL="0" indent="0">
              <a:buNone/>
            </a:pPr>
            <a:r>
              <a:rPr lang="en-US" altLang="zh-CN" dirty="0"/>
              <a:t>	SUBB	A</a:t>
            </a:r>
            <a:r>
              <a:rPr lang="zh-CN" altLang="en-US" dirty="0"/>
              <a:t>，</a:t>
            </a:r>
            <a:r>
              <a:rPr lang="en-US" altLang="zh-CN" dirty="0"/>
              <a:t>#01H  ;</a:t>
            </a:r>
            <a:r>
              <a:rPr lang="zh-CN" altLang="en-US" dirty="0"/>
              <a:t>判断应答信号是</a:t>
            </a:r>
            <a:r>
              <a:rPr lang="en-US" altLang="zh-CN" dirty="0"/>
              <a:t>#00H</a:t>
            </a:r>
            <a:r>
              <a:rPr lang="zh-CN" altLang="en-US" dirty="0"/>
              <a:t>吗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en-US" altLang="zh-CN" dirty="0"/>
              <a:t> 	JC 	LOOP1     ;</a:t>
            </a:r>
            <a:r>
              <a:rPr lang="zh-CN" altLang="en-US" dirty="0"/>
              <a:t>是</a:t>
            </a:r>
            <a:r>
              <a:rPr lang="en-US" altLang="zh-CN" dirty="0"/>
              <a:t>#00H</a:t>
            </a:r>
            <a:r>
              <a:rPr lang="zh-CN" altLang="en-US" dirty="0"/>
              <a:t>，发送正确</a:t>
            </a:r>
            <a:r>
              <a:rPr lang="en-US" altLang="zh-CN" dirty="0"/>
              <a:t>(#00H-#01H)</a:t>
            </a:r>
            <a:r>
              <a:rPr lang="zh-CN" altLang="en-US" dirty="0"/>
              <a:t>，</a:t>
            </a:r>
            <a:r>
              <a:rPr lang="en-US" altLang="zh-CN" dirty="0"/>
              <a:t>C=1,</a:t>
            </a:r>
            <a:r>
              <a:rPr lang="zh-CN" altLang="en-US" dirty="0"/>
              <a:t>转</a:t>
            </a:r>
            <a:r>
              <a:rPr lang="en-US" altLang="zh-CN" dirty="0"/>
              <a:t>LOOP1</a:t>
            </a:r>
          </a:p>
          <a:p>
            <a:pPr marL="0" indent="0">
              <a:buNone/>
            </a:pPr>
            <a:r>
              <a:rPr lang="en-US" altLang="zh-CN" dirty="0"/>
              <a:t>	MOVX 	A</a:t>
            </a:r>
            <a:r>
              <a:rPr lang="zh-CN" altLang="en-US" dirty="0"/>
              <a:t>，</a:t>
            </a:r>
            <a:r>
              <a:rPr lang="en-US" altLang="zh-CN" dirty="0"/>
              <a:t>@DPTR	;</a:t>
            </a:r>
            <a:r>
              <a:rPr lang="zh-CN" altLang="en-US" dirty="0"/>
              <a:t>否则甲机重发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MOV	C</a:t>
            </a:r>
            <a:r>
              <a:rPr lang="zh-CN" altLang="en-US" dirty="0"/>
              <a:t>，</a:t>
            </a:r>
            <a:r>
              <a:rPr lang="en-US" altLang="zh-CN" dirty="0"/>
              <a:t>P</a:t>
            </a:r>
          </a:p>
          <a:p>
            <a:pPr marL="0" indent="0">
              <a:buNone/>
            </a:pPr>
            <a:r>
              <a:rPr lang="en-US" altLang="zh-CN" dirty="0"/>
              <a:t>	MOV	TB8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</a:p>
          <a:p>
            <a:pPr marL="0" indent="0">
              <a:buNone/>
            </a:pPr>
            <a:r>
              <a:rPr lang="en-US" altLang="zh-CN" dirty="0"/>
              <a:t>	MOV	SBUF</a:t>
            </a:r>
            <a:r>
              <a:rPr lang="zh-CN" altLang="en-US" dirty="0"/>
              <a:t>，</a:t>
            </a:r>
            <a:r>
              <a:rPr lang="en-US" altLang="zh-CN" dirty="0"/>
              <a:t>A	;</a:t>
            </a:r>
            <a:r>
              <a:rPr lang="zh-CN" altLang="en-US" dirty="0"/>
              <a:t>甲机重发原数据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SJMP	ENDT</a:t>
            </a:r>
          </a:p>
        </p:txBody>
      </p:sp>
      <p:sp>
        <p:nvSpPr>
          <p:cNvPr id="4" name="动作按钮: 信息 3">
            <a:hlinkClick r:id="" action="ppaction://noaction" highlightClick="1"/>
          </p:cNvPr>
          <p:cNvSpPr/>
          <p:nvPr/>
        </p:nvSpPr>
        <p:spPr>
          <a:xfrm>
            <a:off x="7596336" y="6196162"/>
            <a:ext cx="504056" cy="257174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0E4D28B-94A2-4E43-8348-08B402991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6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910"/>
    </mc:Choice>
    <mc:Fallback>
      <p:transition spd="slow" advTm="117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" x="85725" y="2752725"/>
          <p14:tracePt t="270" x="93663" y="2744788"/>
          <p14:tracePt t="623" x="101600" y="2719388"/>
          <p14:tracePt t="631" x="101600" y="2711450"/>
          <p14:tracePt t="639" x="111125" y="2701925"/>
          <p14:tracePt t="648" x="119063" y="2686050"/>
          <p14:tracePt t="654" x="136525" y="2668588"/>
          <p14:tracePt t="662" x="152400" y="2651125"/>
          <p14:tracePt t="670" x="161925" y="2625725"/>
          <p14:tracePt t="678" x="187325" y="2600325"/>
          <p14:tracePt t="686" x="195263" y="2582863"/>
          <p14:tracePt t="694" x="203200" y="2582863"/>
          <p14:tracePt t="702" x="212725" y="2557463"/>
          <p14:tracePt t="710" x="220663" y="2549525"/>
          <p14:tracePt t="919" x="230188" y="2532063"/>
          <p14:tracePt t="927" x="238125" y="2524125"/>
          <p14:tracePt t="952" x="238125" y="2516188"/>
          <p14:tracePt t="959" x="246063" y="2506663"/>
          <p14:tracePt t="991" x="246063" y="2489200"/>
          <p14:tracePt t="1015" x="246063" y="2473325"/>
          <p14:tracePt t="1830" x="246063" y="2463800"/>
          <p14:tracePt t="3391" x="263525" y="2463800"/>
          <p14:tracePt t="4694" x="271463" y="2463800"/>
          <p14:tracePt t="4718" x="288925" y="2463800"/>
          <p14:tracePt t="4726" x="306388" y="2463800"/>
          <p14:tracePt t="4735" x="314325" y="2463800"/>
          <p14:tracePt t="4743" x="339725" y="2463800"/>
          <p14:tracePt t="4750" x="374650" y="2447925"/>
          <p14:tracePt t="4759" x="441325" y="2447925"/>
          <p14:tracePt t="4767" x="492125" y="2447925"/>
          <p14:tracePt t="4775" x="552450" y="2422525"/>
          <p14:tracePt t="4783" x="595313" y="2405063"/>
          <p14:tracePt t="4791" x="646113" y="2387600"/>
          <p14:tracePt t="4798" x="671513" y="2387600"/>
          <p14:tracePt t="4822" x="654050" y="2422525"/>
          <p14:tracePt t="4831" x="654050" y="2447925"/>
          <p14:tracePt t="4959" x="654050" y="2438400"/>
          <p14:tracePt t="4974" x="663575" y="2413000"/>
          <p14:tracePt t="4983" x="679450" y="2379663"/>
          <p14:tracePt t="4990" x="679450" y="2371725"/>
          <p14:tracePt t="5007" x="679450" y="2362200"/>
          <p14:tracePt t="5015" x="679450" y="2344738"/>
          <p14:tracePt t="5031" x="688975" y="2336800"/>
          <p14:tracePt t="5039" x="696913" y="2336800"/>
          <p14:tracePt t="5047" x="704850" y="2328863"/>
          <p14:tracePt t="5055" x="722313" y="2328863"/>
          <p14:tracePt t="5064" x="730250" y="2328863"/>
          <p14:tracePt t="5070" x="739775" y="2328863"/>
          <p14:tracePt t="5087" x="755650" y="2319338"/>
          <p14:tracePt t="5111" x="773113" y="2311400"/>
          <p14:tracePt t="5119" x="781050" y="2303463"/>
          <p14:tracePt t="5127" x="781050" y="2293938"/>
          <p14:tracePt t="5135" x="798513" y="2293938"/>
          <p14:tracePt t="5310" x="808038" y="2293938"/>
          <p14:tracePt t="5318" x="815975" y="2293938"/>
          <p14:tracePt t="5327" x="874713" y="2293938"/>
          <p14:tracePt t="5334" x="942975" y="2311400"/>
          <p14:tracePt t="5343" x="1062038" y="2344738"/>
          <p14:tracePt t="5350" x="1147763" y="2354263"/>
          <p14:tracePt t="5359" x="1206500" y="2362200"/>
          <p14:tracePt t="5368" x="1257300" y="2362200"/>
          <p14:tracePt t="5375" x="1300163" y="2362200"/>
          <p14:tracePt t="5383" x="1325563" y="2362200"/>
          <p14:tracePt t="5390" x="1343025" y="2362200"/>
          <p14:tracePt t="5726" x="1308100" y="2362200"/>
          <p14:tracePt t="5735" x="1266825" y="2362200"/>
          <p14:tracePt t="5743" x="1216025" y="2362200"/>
          <p14:tracePt t="5751" x="1122363" y="2362200"/>
          <p14:tracePt t="5759" x="1054100" y="2362200"/>
          <p14:tracePt t="5767" x="993775" y="2362200"/>
          <p14:tracePt t="5775" x="952500" y="2362200"/>
          <p14:tracePt t="5782" x="909638" y="2362200"/>
          <p14:tracePt t="6527" x="892175" y="2362200"/>
          <p14:tracePt t="11359" x="884238" y="2354263"/>
          <p14:tracePt t="11367" x="884238" y="2344738"/>
          <p14:tracePt t="11375" x="925513" y="2344738"/>
          <p14:tracePt t="11383" x="1011238" y="2344738"/>
          <p14:tracePt t="11390" x="1096963" y="2344738"/>
          <p14:tracePt t="11398" x="1147763" y="2344738"/>
          <p14:tracePt t="11406" x="1249363" y="2344738"/>
          <p14:tracePt t="11414" x="1333500" y="2344738"/>
          <p14:tracePt t="11423" x="1393825" y="2344738"/>
          <p14:tracePt t="11430" x="1427163" y="2344738"/>
          <p14:tracePt t="11439" x="1436688" y="2344738"/>
          <p14:tracePt t="11487" x="1444625" y="2336800"/>
          <p14:tracePt t="11495" x="1462088" y="2336800"/>
          <p14:tracePt t="11503" x="1487488" y="2336800"/>
          <p14:tracePt t="11511" x="1530350" y="2336800"/>
          <p14:tracePt t="11519" x="1589088" y="2328863"/>
          <p14:tracePt t="11527" x="1631950" y="2319338"/>
          <p14:tracePt t="11535" x="1682750" y="2319338"/>
          <p14:tracePt t="11543" x="1733550" y="2319338"/>
          <p14:tracePt t="11551" x="1809750" y="2319338"/>
          <p14:tracePt t="11560" x="1878013" y="2319338"/>
          <p14:tracePt t="11567" x="1911350" y="2311400"/>
          <p14:tracePt t="11575" x="1938338" y="2303463"/>
          <p14:tracePt t="11583" x="1954213" y="2293938"/>
          <p14:tracePt t="11655" x="1963738" y="2286000"/>
          <p14:tracePt t="11663" x="1989138" y="2286000"/>
          <p14:tracePt t="11670" x="1997075" y="2286000"/>
          <p14:tracePt t="11678" x="2014538" y="2286000"/>
          <p14:tracePt t="11686" x="2022475" y="2286000"/>
          <p14:tracePt t="11694" x="2030413" y="2286000"/>
          <p14:tracePt t="11702" x="2047875" y="2286000"/>
          <p14:tracePt t="11718" x="2065338" y="2286000"/>
          <p14:tracePt t="12079" x="2055813" y="2286000"/>
          <p14:tracePt t="12110" x="2047875" y="2286000"/>
          <p14:tracePt t="12119" x="2039938" y="2286000"/>
          <p14:tracePt t="12127" x="2030413" y="2268538"/>
          <p14:tracePt t="12310" x="2022475" y="2243138"/>
          <p14:tracePt t="12455" x="2030413" y="2252663"/>
          <p14:tracePt t="12471" x="2055813" y="2260600"/>
          <p14:tracePt t="12479" x="2055813" y="2268538"/>
          <p14:tracePt t="12487" x="2073275" y="2268538"/>
          <p14:tracePt t="12494" x="2098675" y="2278063"/>
          <p14:tracePt t="12503" x="2133600" y="2286000"/>
          <p14:tracePt t="12510" x="2174875" y="2293938"/>
          <p14:tracePt t="12519" x="2217738" y="2293938"/>
          <p14:tracePt t="12528" x="2252663" y="2303463"/>
          <p14:tracePt t="12534" x="2293938" y="2311400"/>
          <p14:tracePt t="12543" x="2328863" y="2319338"/>
          <p14:tracePt t="12550" x="2379663" y="2328863"/>
          <p14:tracePt t="12559" x="2387600" y="2336800"/>
          <p14:tracePt t="12567" x="2413000" y="2336800"/>
          <p14:tracePt t="12576" x="2430463" y="2336800"/>
          <p14:tracePt t="12599" x="2438400" y="2328863"/>
          <p14:tracePt t="12870" x="2438400" y="2319338"/>
          <p14:tracePt t="12951" x="2447925" y="2319338"/>
          <p14:tracePt t="12966" x="2463800" y="2319338"/>
          <p14:tracePt t="12974" x="2463800" y="2311400"/>
          <p14:tracePt t="12982" x="2473325" y="2303463"/>
          <p14:tracePt t="12998" x="2489200" y="2303463"/>
          <p14:tracePt t="13167" x="2506663" y="2303463"/>
          <p14:tracePt t="14583" x="2489200" y="2303463"/>
          <p14:tracePt t="14590" x="2463800" y="2293938"/>
          <p14:tracePt t="14598" x="2422525" y="2286000"/>
          <p14:tracePt t="14606" x="2379663" y="2286000"/>
          <p14:tracePt t="14614" x="2319338" y="2286000"/>
          <p14:tracePt t="14622" x="2278063" y="2286000"/>
          <p14:tracePt t="14630" x="2227263" y="2278063"/>
          <p14:tracePt t="14638" x="2174875" y="2278063"/>
          <p14:tracePt t="14646" x="2116138" y="2278063"/>
          <p14:tracePt t="14654" x="2039938" y="2278063"/>
          <p14:tracePt t="14662" x="1989138" y="2278063"/>
          <p14:tracePt t="14670" x="1928813" y="2278063"/>
          <p14:tracePt t="14679" x="1844675" y="2278063"/>
          <p14:tracePt t="14687" x="1766888" y="2278063"/>
          <p14:tracePt t="14695" x="1700213" y="2278063"/>
          <p14:tracePt t="14706" x="1614488" y="2278063"/>
          <p14:tracePt t="14712" x="1530350" y="2278063"/>
          <p14:tracePt t="14721" x="1452563" y="2278063"/>
          <p14:tracePt t="14727" x="1385888" y="2278063"/>
          <p14:tracePt t="14735" x="1325563" y="2268538"/>
          <p14:tracePt t="14743" x="1274763" y="2243138"/>
          <p14:tracePt t="14751" x="1249363" y="2235200"/>
          <p14:tracePt t="14759" x="1223963" y="2227263"/>
          <p14:tracePt t="14895" x="1216025" y="2227263"/>
          <p14:tracePt t="14903" x="1206500" y="2227263"/>
          <p14:tracePt t="14910" x="1173163" y="2227263"/>
          <p14:tracePt t="14919" x="1104900" y="2227263"/>
          <p14:tracePt t="14927" x="1019175" y="2227263"/>
          <p14:tracePt t="14935" x="935038" y="2227263"/>
          <p14:tracePt t="14951" x="765175" y="2227263"/>
          <p14:tracePt t="14959" x="730250" y="2227263"/>
          <p14:tracePt t="15014" x="739775" y="2227263"/>
          <p14:tracePt t="15023" x="773113" y="2227263"/>
          <p14:tracePt t="15031" x="815975" y="2227263"/>
          <p14:tracePt t="15039" x="833438" y="2227263"/>
          <p14:tracePt t="15047" x="849313" y="2227263"/>
          <p14:tracePt t="15079" x="849313" y="2243138"/>
          <p14:tracePt t="15087" x="849313" y="2252663"/>
          <p14:tracePt t="15095" x="849313" y="2260600"/>
          <p14:tracePt t="15103" x="849313" y="2278063"/>
          <p14:tracePt t="15111" x="849313" y="2293938"/>
          <p14:tracePt t="15119" x="858838" y="2336800"/>
          <p14:tracePt t="15127" x="874713" y="2379663"/>
          <p14:tracePt t="15135" x="884238" y="2405063"/>
          <p14:tracePt t="15143" x="892175" y="2413000"/>
          <p14:tracePt t="15153" x="900113" y="2422525"/>
          <p14:tracePt t="15158" x="925513" y="2447925"/>
          <p14:tracePt t="15175" x="935038" y="2447925"/>
          <p14:tracePt t="15198" x="942975" y="2463800"/>
          <p14:tracePt t="15206" x="952500" y="2481263"/>
          <p14:tracePt t="15216" x="960438" y="2481263"/>
          <p14:tracePt t="15223" x="960438" y="2498725"/>
          <p14:tracePt t="15247" x="960438" y="2506663"/>
          <p14:tracePt t="15647" x="960438" y="2516188"/>
          <p14:tracePt t="15687" x="968375" y="2532063"/>
          <p14:tracePt t="15695" x="968375" y="2541588"/>
          <p14:tracePt t="15702" x="977900" y="2541588"/>
          <p14:tracePt t="15712" x="985838" y="2557463"/>
          <p14:tracePt t="15720" x="993775" y="2566988"/>
          <p14:tracePt t="15735" x="1003300" y="2582863"/>
          <p14:tracePt t="15743" x="1019175" y="2600325"/>
          <p14:tracePt t="15768" x="1028700" y="2617788"/>
          <p14:tracePt t="15784" x="1044575" y="2625725"/>
          <p14:tracePt t="15791" x="1044575" y="2643188"/>
          <p14:tracePt t="15807" x="1062038" y="2651125"/>
          <p14:tracePt t="15815" x="1069975" y="2660650"/>
          <p14:tracePt t="15830" x="1079500" y="2660650"/>
          <p14:tracePt t="15846" x="1104900" y="2660650"/>
          <p14:tracePt t="15870" x="1122363" y="2660650"/>
          <p14:tracePt t="15886" x="1122363" y="2643188"/>
          <p14:tracePt t="15894" x="1122363" y="2633663"/>
          <p14:tracePt t="15902" x="1122363" y="2617788"/>
          <p14:tracePt t="15910" x="1122363" y="2592388"/>
          <p14:tracePt t="15927" x="1112838" y="2574925"/>
          <p14:tracePt t="15935" x="1104900" y="2574925"/>
          <p14:tracePt t="16230" x="1112838" y="2582863"/>
          <p14:tracePt t="16239" x="1122363" y="2600325"/>
          <p14:tracePt t="16263" x="1130300" y="2617788"/>
          <p14:tracePt t="16270" x="1147763" y="2625725"/>
          <p14:tracePt t="16295" x="1147763" y="2643188"/>
          <p14:tracePt t="21766" x="1155700" y="2643188"/>
          <p14:tracePt t="21782" x="1163638" y="2643188"/>
          <p14:tracePt t="21790" x="1173163" y="2643188"/>
          <p14:tracePt t="21799" x="1189038" y="2643188"/>
          <p14:tracePt t="21806" x="1216025" y="2643188"/>
          <p14:tracePt t="21815" x="1241425" y="2643188"/>
          <p14:tracePt t="21823" x="1282700" y="2643188"/>
          <p14:tracePt t="21831" x="1333500" y="2643188"/>
          <p14:tracePt t="21838" x="1360488" y="2643188"/>
          <p14:tracePt t="21847" x="1393825" y="2643188"/>
          <p14:tracePt t="21855" x="1436688" y="2643188"/>
          <p14:tracePt t="21863" x="1477963" y="2643188"/>
          <p14:tracePt t="21871" x="1538288" y="2643188"/>
          <p14:tracePt t="21878" x="1581150" y="2643188"/>
          <p14:tracePt t="21886" x="1622425" y="2643188"/>
          <p14:tracePt t="21894" x="1665288" y="2643188"/>
          <p14:tracePt t="21903" x="1741488" y="2643188"/>
          <p14:tracePt t="21910" x="1827213" y="2643188"/>
          <p14:tracePt t="21918" x="1885950" y="2643188"/>
          <p14:tracePt t="21926" x="1938338" y="2643188"/>
          <p14:tracePt t="21934" x="2014538" y="2643188"/>
          <p14:tracePt t="21942" x="2124075" y="2660650"/>
          <p14:tracePt t="21955" x="2200275" y="2660650"/>
          <p14:tracePt t="21959" x="2243138" y="2660650"/>
          <p14:tracePt t="21967" x="2260600" y="2660650"/>
          <p14:tracePt t="21975" x="2278063" y="2660650"/>
          <p14:tracePt t="22039" x="2293938" y="2660650"/>
          <p14:tracePt t="22447" x="2293938" y="2643188"/>
          <p14:tracePt t="23054" x="2286000" y="2643188"/>
          <p14:tracePt t="23070" x="2268538" y="2643188"/>
          <p14:tracePt t="23086" x="2252663" y="2643188"/>
          <p14:tracePt t="23094" x="2243138" y="2643188"/>
          <p14:tracePt t="23102" x="2217738" y="2643188"/>
          <p14:tracePt t="23110" x="2192338" y="2643188"/>
          <p14:tracePt t="23119" x="2174875" y="2643188"/>
          <p14:tracePt t="23126" x="2159000" y="2643188"/>
          <p14:tracePt t="23135" x="2141538" y="2643188"/>
          <p14:tracePt t="23142" x="2133600" y="2643188"/>
          <p14:tracePt t="23152" x="2108200" y="2643188"/>
          <p14:tracePt t="23159" x="2090738" y="2643188"/>
          <p14:tracePt t="23167" x="2090738" y="2651125"/>
          <p14:tracePt t="23176" x="2055813" y="2668588"/>
          <p14:tracePt t="23184" x="2047875" y="2676525"/>
          <p14:tracePt t="23191" x="2005013" y="2701925"/>
          <p14:tracePt t="23199" x="1979613" y="2727325"/>
          <p14:tracePt t="23206" x="1963738" y="2744788"/>
          <p14:tracePt t="23215" x="1938338" y="2744788"/>
          <p14:tracePt t="23224" x="1911350" y="2770188"/>
          <p14:tracePt t="23231" x="1895475" y="2787650"/>
          <p14:tracePt t="23238" x="1885950" y="2787650"/>
          <p14:tracePt t="23279" x="1885950" y="2805113"/>
          <p14:tracePt t="23359" x="1885950" y="2820988"/>
          <p14:tracePt t="23367" x="1885950" y="2830513"/>
          <p14:tracePt t="23375" x="1895475" y="2838450"/>
          <p14:tracePt t="23384" x="1903413" y="2846388"/>
          <p14:tracePt t="23391" x="1903413" y="2863850"/>
          <p14:tracePt t="23454" x="1911350" y="2863850"/>
          <p14:tracePt t="25359" x="1911350" y="2846388"/>
          <p14:tracePt t="26814" x="1903413" y="2846388"/>
          <p14:tracePt t="26830" x="1885950" y="2846388"/>
          <p14:tracePt t="26847" x="1870075" y="2846388"/>
          <p14:tracePt t="26855" x="1844675" y="2846388"/>
          <p14:tracePt t="26863" x="1784350" y="2830513"/>
          <p14:tracePt t="26870" x="1733550" y="2813050"/>
          <p14:tracePt t="26879" x="1682750" y="2787650"/>
          <p14:tracePt t="26888" x="1606550" y="2744788"/>
          <p14:tracePt t="26895" x="1530350" y="2693988"/>
          <p14:tracePt t="26904" x="1452563" y="2651125"/>
          <p14:tracePt t="26911" x="1385888" y="2582863"/>
          <p14:tracePt t="26919" x="1292225" y="2532063"/>
          <p14:tracePt t="26925" x="1231900" y="2489200"/>
          <p14:tracePt t="26935" x="1163638" y="2422525"/>
          <p14:tracePt t="26942" x="1096963" y="2354263"/>
          <p14:tracePt t="26951" x="1062038" y="2319338"/>
          <p14:tracePt t="26969" x="1028700" y="2268538"/>
          <p14:tracePt t="26974" x="1028700" y="2243138"/>
          <p14:tracePt t="26982" x="1019175" y="2227263"/>
          <p14:tracePt t="27047" x="1019175" y="2217738"/>
          <p14:tracePt t="27063" x="1019175" y="2209800"/>
          <p14:tracePt t="27070" x="1019175" y="2192338"/>
          <p14:tracePt t="27095" x="1019175" y="2174875"/>
          <p14:tracePt t="27102" x="1019175" y="2166938"/>
          <p14:tracePt t="27110" x="1019175" y="2159000"/>
          <p14:tracePt t="27119" x="1019175" y="2149475"/>
          <p14:tracePt t="27127" x="1028700" y="2141538"/>
          <p14:tracePt t="27135" x="1036638" y="2133600"/>
          <p14:tracePt t="27143" x="1036638" y="2124075"/>
          <p14:tracePt t="27153" x="1044575" y="2116138"/>
          <p14:tracePt t="27159" x="1054100" y="2116138"/>
          <p14:tracePt t="27175" x="1062038" y="2116138"/>
          <p14:tracePt t="27183" x="1069975" y="2108200"/>
          <p14:tracePt t="27191" x="1079500" y="2098675"/>
          <p14:tracePt t="27198" x="1087438" y="2098675"/>
          <p14:tracePt t="27207" x="1104900" y="2090738"/>
          <p14:tracePt t="27215" x="1130300" y="2082800"/>
          <p14:tracePt t="27223" x="1163638" y="2082800"/>
          <p14:tracePt t="27231" x="1189038" y="2082800"/>
          <p14:tracePt t="27239" x="1231900" y="2082800"/>
          <p14:tracePt t="27247" x="1274763" y="2082800"/>
          <p14:tracePt t="27254" x="1350963" y="2082800"/>
          <p14:tracePt t="27263" x="1462088" y="2082800"/>
          <p14:tracePt t="27270" x="1581150" y="2108200"/>
          <p14:tracePt t="27279" x="1725613" y="2159000"/>
          <p14:tracePt t="27287" x="1852613" y="2174875"/>
          <p14:tracePt t="27295" x="1971675" y="2192338"/>
          <p14:tracePt t="27302" x="2065338" y="2200275"/>
          <p14:tracePt t="27311" x="2141538" y="2209800"/>
          <p14:tracePt t="27320" x="2184400" y="2209800"/>
          <p14:tracePt t="27327" x="2200275" y="2209800"/>
          <p14:tracePt t="27543" x="2192338" y="2217738"/>
          <p14:tracePt t="27950" x="2184400" y="2217738"/>
          <p14:tracePt t="27958" x="2174875" y="2217738"/>
          <p14:tracePt t="27966" x="2141538" y="2217738"/>
          <p14:tracePt t="27974" x="2108200" y="2209800"/>
          <p14:tracePt t="27983" x="2047875" y="2200275"/>
          <p14:tracePt t="27990" x="1971675" y="2174875"/>
          <p14:tracePt t="27999" x="1895475" y="2159000"/>
          <p14:tracePt t="28006" x="1793875" y="2133600"/>
          <p14:tracePt t="28015" x="1682750" y="2116138"/>
          <p14:tracePt t="28025" x="1563688" y="2090738"/>
          <p14:tracePt t="28030" x="1436688" y="2082800"/>
          <p14:tracePt t="28038" x="1350963" y="2065338"/>
          <p14:tracePt t="28046" x="1274763" y="2055813"/>
          <p14:tracePt t="28054" x="1249363" y="2055813"/>
          <p14:tracePt t="28062" x="1231900" y="2055813"/>
          <p14:tracePt t="28071" x="1216025" y="2055813"/>
          <p14:tracePt t="28087" x="1198563" y="2055813"/>
          <p14:tracePt t="28095" x="1189038" y="2065338"/>
          <p14:tracePt t="28102" x="1181100" y="2065338"/>
          <p14:tracePt t="28110" x="1163638" y="2073275"/>
          <p14:tracePt t="28120" x="1138238" y="2090738"/>
          <p14:tracePt t="28127" x="1122363" y="2108200"/>
          <p14:tracePt t="28135" x="1087438" y="2124075"/>
          <p14:tracePt t="28143" x="1044575" y="2141538"/>
          <p14:tracePt t="28151" x="1028700" y="2149475"/>
          <p14:tracePt t="28159" x="1011238" y="2159000"/>
          <p14:tracePt t="28167" x="993775" y="2166938"/>
          <p14:tracePt t="28175" x="985838" y="2166938"/>
          <p14:tracePt t="28247" x="968375" y="2166938"/>
          <p14:tracePt t="28262" x="960438" y="2174875"/>
          <p14:tracePt t="28271" x="960438" y="2184400"/>
          <p14:tracePt t="28279" x="942975" y="2192338"/>
          <p14:tracePt t="28287" x="935038" y="2192338"/>
          <p14:tracePt t="28295" x="925513" y="2217738"/>
          <p14:tracePt t="28304" x="925513" y="2235200"/>
          <p14:tracePt t="28310" x="925513" y="2260600"/>
          <p14:tracePt t="28320" x="925513" y="2286000"/>
          <p14:tracePt t="28327" x="925513" y="2293938"/>
          <p14:tracePt t="28335" x="925513" y="2311400"/>
          <p14:tracePt t="28343" x="925513" y="2336800"/>
          <p14:tracePt t="28351" x="925513" y="2354263"/>
          <p14:tracePt t="28359" x="925513" y="2387600"/>
          <p14:tracePt t="28367" x="925513" y="2422525"/>
          <p14:tracePt t="28375" x="925513" y="2455863"/>
          <p14:tracePt t="28383" x="925513" y="2463800"/>
          <p14:tracePt t="28390" x="925513" y="2498725"/>
          <p14:tracePt t="28399" x="925513" y="2532063"/>
          <p14:tracePt t="28406" x="935038" y="2566988"/>
          <p14:tracePt t="28415" x="952500" y="2600325"/>
          <p14:tracePt t="28423" x="968375" y="2643188"/>
          <p14:tracePt t="28430" x="985838" y="2693988"/>
          <p14:tracePt t="28438" x="1003300" y="2752725"/>
          <p14:tracePt t="28447" x="1019175" y="2787650"/>
          <p14:tracePt t="28456" x="1044575" y="2838450"/>
          <p14:tracePt t="28463" x="1054100" y="2881313"/>
          <p14:tracePt t="28471" x="1062038" y="2914650"/>
          <p14:tracePt t="28479" x="1062038" y="2974975"/>
          <p14:tracePt t="28489" x="1062038" y="3033713"/>
          <p14:tracePt t="28495" x="1062038" y="3059113"/>
          <p14:tracePt t="28502" x="1062038" y="3084513"/>
          <p14:tracePt t="28511" x="1062038" y="3109913"/>
          <p14:tracePt t="28520" x="1054100" y="3135313"/>
          <p14:tracePt t="28527" x="1044575" y="3152775"/>
          <p14:tracePt t="28534" x="1036638" y="3178175"/>
          <p14:tracePt t="28542" x="1036638" y="3195638"/>
          <p14:tracePt t="28550" x="1019175" y="3203575"/>
          <p14:tracePt t="28558" x="1011238" y="3221038"/>
          <p14:tracePt t="28566" x="1003300" y="3238500"/>
          <p14:tracePt t="28574" x="993775" y="3246438"/>
          <p14:tracePt t="28599" x="993775" y="3254375"/>
          <p14:tracePt t="28638" x="993775" y="3271838"/>
          <p14:tracePt t="28647" x="993775" y="3279775"/>
          <p14:tracePt t="28654" x="993775" y="3289300"/>
          <p14:tracePt t="28663" x="985838" y="3314700"/>
          <p14:tracePt t="28672" x="968375" y="3330575"/>
          <p14:tracePt t="28679" x="968375" y="3348038"/>
          <p14:tracePt t="28689" x="968375" y="3365500"/>
          <p14:tracePt t="28695" x="960438" y="3373438"/>
          <p14:tracePt t="28704" x="960438" y="3390900"/>
          <p14:tracePt t="28710" x="960438" y="3408363"/>
          <p14:tracePt t="28750" x="960438" y="3416300"/>
          <p14:tracePt t="28791" x="960438" y="3424238"/>
          <p14:tracePt t="28799" x="977900" y="3424238"/>
          <p14:tracePt t="28806" x="977900" y="3441700"/>
          <p14:tracePt t="28815" x="993775" y="3441700"/>
          <p14:tracePt t="28822" x="1011238" y="3441700"/>
          <p14:tracePt t="28831" x="1028700" y="3449638"/>
          <p14:tracePt t="28839" x="1054100" y="3449638"/>
          <p14:tracePt t="28847" x="1079500" y="3449638"/>
          <p14:tracePt t="28856" x="1096963" y="3449638"/>
          <p14:tracePt t="28863" x="1112838" y="3449638"/>
          <p14:tracePt t="28872" x="1138238" y="3449638"/>
          <p14:tracePt t="28879" x="1147763" y="3449638"/>
          <p14:tracePt t="28888" x="1163638" y="3449638"/>
          <p14:tracePt t="28905" x="1173163" y="3449638"/>
          <p14:tracePt t="28926" x="1181100" y="3449638"/>
          <p14:tracePt t="28942" x="1189038" y="3449638"/>
          <p14:tracePt t="28958" x="1198563" y="3441700"/>
          <p14:tracePt t="28975" x="1198563" y="3433763"/>
          <p14:tracePt t="28990" x="1206500" y="3433763"/>
          <p14:tracePt t="29047" x="1206500" y="3424238"/>
          <p14:tracePt t="29063" x="1206500" y="3416300"/>
          <p14:tracePt t="29151" x="1206500" y="3408363"/>
          <p14:tracePt t="29183" x="1206500" y="3390900"/>
          <p14:tracePt t="29190" x="1216025" y="3390900"/>
          <p14:tracePt t="29215" x="1223963" y="3382963"/>
          <p14:tracePt t="29358" x="1223963" y="3365500"/>
          <p14:tracePt t="31127" x="1223963" y="3355975"/>
          <p14:tracePt t="31143" x="1223963" y="3348038"/>
          <p14:tracePt t="31151" x="1231900" y="3330575"/>
          <p14:tracePt t="31159" x="1249363" y="3330575"/>
          <p14:tracePt t="31167" x="1292225" y="3330575"/>
          <p14:tracePt t="31175" x="1401763" y="3330575"/>
          <p14:tracePt t="31183" x="1530350" y="3330575"/>
          <p14:tracePt t="31190" x="1725613" y="3330575"/>
          <p14:tracePt t="31199" x="1928813" y="3330575"/>
          <p14:tracePt t="31207" x="2055813" y="3330575"/>
          <p14:tracePt t="31215" x="2166938" y="3330575"/>
          <p14:tracePt t="31223" x="2235200" y="3330575"/>
          <p14:tracePt t="31231" x="2278063" y="3330575"/>
          <p14:tracePt t="31239" x="2303463" y="3330575"/>
          <p14:tracePt t="31270" x="2319338" y="3330575"/>
          <p14:tracePt t="31287" x="2328863" y="3330575"/>
          <p14:tracePt t="31295" x="2336800" y="3330575"/>
          <p14:tracePt t="31303" x="2354263" y="3330575"/>
          <p14:tracePt t="31310" x="2387600" y="3340100"/>
          <p14:tracePt t="31320" x="2438400" y="3365500"/>
          <p14:tracePt t="31327" x="2473325" y="3365500"/>
          <p14:tracePt t="31335" x="2489200" y="3365500"/>
          <p14:tracePt t="31343" x="2516188" y="3382963"/>
          <p14:tracePt t="31350" x="2549525" y="3382963"/>
          <p14:tracePt t="31359" x="2582863" y="3390900"/>
          <p14:tracePt t="31367" x="2600325" y="3398838"/>
          <p14:tracePt t="31375" x="2608263" y="3398838"/>
          <p14:tracePt t="31503" x="2617788" y="3408363"/>
          <p14:tracePt t="32974" x="2625725" y="3408363"/>
          <p14:tracePt t="36375" x="2617788" y="3408363"/>
          <p14:tracePt t="36384" x="2600325" y="3408363"/>
          <p14:tracePt t="36390" x="2541588" y="3408363"/>
          <p14:tracePt t="36399" x="2430463" y="3382963"/>
          <p14:tracePt t="36407" x="2311400" y="3365500"/>
          <p14:tracePt t="36415" x="2116138" y="3330575"/>
          <p14:tracePt t="36423" x="1885950" y="3289300"/>
          <p14:tracePt t="36432" x="1639888" y="3246438"/>
          <p14:tracePt t="36439" x="1419225" y="3211513"/>
          <p14:tracePt t="36447" x="1274763" y="3203575"/>
          <p14:tracePt t="36455" x="1155700" y="3203575"/>
          <p14:tracePt t="36462" x="1062038" y="3203575"/>
          <p14:tracePt t="36471" x="1011238" y="3203575"/>
          <p14:tracePt t="36480" x="968375" y="3203575"/>
          <p14:tracePt t="36487" x="952500" y="3203575"/>
          <p14:tracePt t="36496" x="925513" y="3203575"/>
          <p14:tracePt t="36503" x="917575" y="3203575"/>
          <p14:tracePt t="36512" x="900113" y="3211513"/>
          <p14:tracePt t="36519" x="866775" y="3228975"/>
          <p14:tracePt t="36528" x="815975" y="3254375"/>
          <p14:tracePt t="36535" x="765175" y="3289300"/>
          <p14:tracePt t="36543" x="704850" y="3305175"/>
          <p14:tracePt t="36551" x="646113" y="3340100"/>
          <p14:tracePt t="36559" x="595313" y="3365500"/>
          <p14:tracePt t="36567" x="544513" y="3382963"/>
          <p14:tracePt t="36574" x="527050" y="3408363"/>
          <p14:tracePt t="36582" x="519113" y="3416300"/>
          <p14:tracePt t="36590" x="519113" y="3424238"/>
          <p14:tracePt t="36606" x="519113" y="3433763"/>
          <p14:tracePt t="36630" x="519113" y="3441700"/>
          <p14:tracePt t="36646" x="519113" y="3459163"/>
          <p14:tracePt t="36678" x="519113" y="3475038"/>
          <p14:tracePt t="36727" x="519113" y="3492500"/>
          <p14:tracePt t="36767" x="519113" y="3502025"/>
          <p14:tracePt t="36775" x="534988" y="3509963"/>
          <p14:tracePt t="36783" x="534988" y="3517900"/>
          <p14:tracePt t="36792" x="544513" y="3535363"/>
          <p14:tracePt t="36798" x="552450" y="3543300"/>
          <p14:tracePt t="36806" x="560388" y="3552825"/>
          <p14:tracePt t="36814" x="577850" y="3578225"/>
          <p14:tracePt t="36822" x="611188" y="3629025"/>
          <p14:tracePt t="36830" x="654050" y="3687763"/>
          <p14:tracePt t="36839" x="671513" y="3738563"/>
          <p14:tracePt t="36847" x="688975" y="3798888"/>
          <p14:tracePt t="36855" x="696913" y="3816350"/>
          <p14:tracePt t="36862" x="704850" y="3832225"/>
          <p14:tracePt t="36870" x="722313" y="3857625"/>
          <p14:tracePt t="36878" x="730250" y="3883025"/>
          <p14:tracePt t="36886" x="739775" y="3892550"/>
          <p14:tracePt t="36894" x="739775" y="3908425"/>
          <p14:tracePt t="36902" x="747713" y="3925888"/>
          <p14:tracePt t="36926" x="755650" y="3951288"/>
          <p14:tracePt t="36934" x="755650" y="3960813"/>
          <p14:tracePt t="36943" x="755650" y="3968750"/>
          <p14:tracePt t="36950" x="773113" y="3976688"/>
          <p14:tracePt t="36963" x="790575" y="4002088"/>
          <p14:tracePt t="36966" x="798513" y="4027488"/>
          <p14:tracePt t="36974" x="823913" y="4044950"/>
          <p14:tracePt t="36982" x="833438" y="4079875"/>
          <p14:tracePt t="36990" x="841375" y="4105275"/>
          <p14:tracePt t="36998" x="841375" y="4130675"/>
          <p14:tracePt t="37006" x="858838" y="4156075"/>
          <p14:tracePt t="37014" x="858838" y="4171950"/>
          <p14:tracePt t="37023" x="866775" y="4189413"/>
          <p14:tracePt t="37031" x="874713" y="4214813"/>
          <p14:tracePt t="37039" x="884238" y="4224338"/>
          <p14:tracePt t="37047" x="892175" y="4249738"/>
          <p14:tracePt t="37056" x="900113" y="4257675"/>
          <p14:tracePt t="37063" x="900113" y="4265613"/>
          <p14:tracePt t="37079" x="900113" y="4283075"/>
          <p14:tracePt t="37086" x="909638" y="4300538"/>
          <p14:tracePt t="37096" x="935038" y="4316413"/>
          <p14:tracePt t="37103" x="952500" y="4341813"/>
          <p14:tracePt t="37111" x="960438" y="4368800"/>
          <p14:tracePt t="37119" x="985838" y="4394200"/>
          <p14:tracePt t="37127" x="1003300" y="4419600"/>
          <p14:tracePt t="37134" x="1003300" y="4427538"/>
          <p14:tracePt t="37143" x="1011238" y="4445000"/>
          <p14:tracePt t="37151" x="1019175" y="4460875"/>
          <p14:tracePt t="37159" x="1028700" y="4478338"/>
          <p14:tracePt t="37167" x="1044575" y="4495800"/>
          <p14:tracePt t="37175" x="1044575" y="4513263"/>
          <p14:tracePt t="37183" x="1054100" y="4529138"/>
          <p14:tracePt t="37199" x="1062038" y="4538663"/>
          <p14:tracePt t="37207" x="1062038" y="4554538"/>
          <p14:tracePt t="37215" x="1062038" y="4572000"/>
          <p14:tracePt t="37223" x="1062038" y="4579938"/>
          <p14:tracePt t="37231" x="1069975" y="4589463"/>
          <p14:tracePt t="37239" x="1079500" y="4597400"/>
          <p14:tracePt t="37263" x="1079500" y="4614863"/>
          <p14:tracePt t="37271" x="1062038" y="4614863"/>
          <p14:tracePt t="37287" x="1028700" y="4614863"/>
          <p14:tracePt t="37296" x="1019175" y="4605338"/>
          <p14:tracePt t="37303" x="1019175" y="4579938"/>
          <p14:tracePt t="37311" x="1019175" y="4554538"/>
          <p14:tracePt t="37319" x="1036638" y="4546600"/>
          <p14:tracePt t="37463" x="1044575" y="4538663"/>
          <p14:tracePt t="37471" x="1044575" y="4529138"/>
          <p14:tracePt t="37479" x="1044575" y="4503738"/>
          <p14:tracePt t="37487" x="1044575" y="4478338"/>
          <p14:tracePt t="37494" x="1054100" y="4452938"/>
          <p14:tracePt t="37502" x="1069975" y="4410075"/>
          <p14:tracePt t="37511" x="1079500" y="4376738"/>
          <p14:tracePt t="37520" x="1104900" y="4359275"/>
          <p14:tracePt t="37614" x="1104900" y="4341813"/>
          <p14:tracePt t="37622" x="1104900" y="4333875"/>
          <p14:tracePt t="37630" x="1104900" y="4325938"/>
          <p14:tracePt t="37639" x="1104900" y="4316413"/>
          <p14:tracePt t="37647" x="1104900" y="4308475"/>
          <p14:tracePt t="37656" x="1096963" y="4291013"/>
          <p14:tracePt t="37663" x="1087438" y="4275138"/>
          <p14:tracePt t="37670" x="1087438" y="4265613"/>
          <p14:tracePt t="37679" x="1087438" y="4257675"/>
          <p14:tracePt t="37695" x="1079500" y="4232275"/>
          <p14:tracePt t="37703" x="1069975" y="4232275"/>
          <p14:tracePt t="37743" x="1069975" y="4214813"/>
          <p14:tracePt t="37775" x="1069975" y="4206875"/>
          <p14:tracePt t="37799" x="1069975" y="4197350"/>
          <p14:tracePt t="38183" x="1069975" y="4181475"/>
          <p14:tracePt t="38295" x="1069975" y="4164013"/>
          <p14:tracePt t="38327" x="1069975" y="4146550"/>
          <p14:tracePt t="38375" x="1069975" y="4138613"/>
          <p14:tracePt t="38447" x="1069975" y="4130675"/>
          <p14:tracePt t="38463" x="1069975" y="4121150"/>
          <p14:tracePt t="38494" x="1069975" y="4113213"/>
          <p14:tracePt t="38599" x="1079500" y="4105275"/>
          <p14:tracePt t="38606" x="1087438" y="4105275"/>
          <p14:tracePt t="38775" x="1096963" y="4087813"/>
          <p14:tracePt t="38919" x="1112838" y="4087813"/>
          <p14:tracePt t="38927" x="1104900" y="4079875"/>
          <p14:tracePt t="38935" x="1112838" y="4079875"/>
          <p14:tracePt t="38974" x="1122363" y="4079875"/>
          <p14:tracePt t="39150" x="1130300" y="4079875"/>
          <p14:tracePt t="39215" x="1130300" y="4062413"/>
          <p14:tracePt t="39255" x="1130300" y="4044950"/>
          <p14:tracePt t="39287" x="1130300" y="4027488"/>
          <p14:tracePt t="39319" x="1130300" y="4019550"/>
          <p14:tracePt t="39623" x="1130300" y="4011613"/>
          <p14:tracePt t="41135" x="1130300" y="4002088"/>
          <p14:tracePt t="41279" x="1112838" y="4002088"/>
          <p14:tracePt t="41287" x="1104900" y="4011613"/>
          <p14:tracePt t="41302" x="1087438" y="4019550"/>
          <p14:tracePt t="42374" x="1087438" y="4011613"/>
          <p14:tracePt t="42398" x="1087438" y="4002088"/>
          <p14:tracePt t="42431" x="1087438" y="3994150"/>
          <p14:tracePt t="42446" x="1087438" y="3986213"/>
          <p14:tracePt t="43039" x="1096963" y="3968750"/>
          <p14:tracePt t="43343" x="1104900" y="3968750"/>
          <p14:tracePt t="43590" x="1112838" y="3960813"/>
          <p14:tracePt t="43606" x="1112838" y="3951288"/>
          <p14:tracePt t="43630" x="1112838" y="3935413"/>
          <p14:tracePt t="43646" x="1112838" y="3925888"/>
          <p14:tracePt t="43654" x="1112838" y="3917950"/>
          <p14:tracePt t="43662" x="1112838" y="3900488"/>
          <p14:tracePt t="43670" x="1112838" y="3883025"/>
          <p14:tracePt t="43695" x="1104900" y="3883025"/>
          <p14:tracePt t="43711" x="1096963" y="3867150"/>
          <p14:tracePt t="43935" x="1096963" y="3849688"/>
          <p14:tracePt t="43943" x="1112838" y="3849688"/>
          <p14:tracePt t="43959" x="1130300" y="3849688"/>
          <p14:tracePt t="43967" x="1138238" y="3832225"/>
          <p14:tracePt t="43974" x="1155700" y="3824288"/>
          <p14:tracePt t="43983" x="1155700" y="3816350"/>
          <p14:tracePt t="43991" x="1173163" y="3816350"/>
          <p14:tracePt t="43999" x="1189038" y="3806825"/>
          <p14:tracePt t="44007" x="1198563" y="3798888"/>
          <p14:tracePt t="44014" x="1216025" y="3781425"/>
          <p14:tracePt t="44022" x="1231900" y="3781425"/>
          <p14:tracePt t="44031" x="1249363" y="3773488"/>
          <p14:tracePt t="44040" x="1257300" y="3763963"/>
          <p14:tracePt t="44047" x="1266825" y="3756025"/>
          <p14:tracePt t="44126" x="1282700" y="3748088"/>
          <p14:tracePt t="44134" x="1292225" y="3738563"/>
          <p14:tracePt t="44150" x="1300163" y="3730625"/>
          <p14:tracePt t="44159" x="1308100" y="3730625"/>
          <p14:tracePt t="44166" x="1317625" y="3730625"/>
          <p14:tracePt t="44182" x="1333500" y="3730625"/>
          <p14:tracePt t="44199" x="1350963" y="3722688"/>
          <p14:tracePt t="44207" x="1360488" y="3722688"/>
          <p14:tracePt t="44214" x="1368425" y="3722688"/>
          <p14:tracePt t="44223" x="1393825" y="3722688"/>
          <p14:tracePt t="44230" x="1444625" y="3722688"/>
          <p14:tracePt t="44240" x="1520825" y="3722688"/>
          <p14:tracePt t="44247" x="1606550" y="3722688"/>
          <p14:tracePt t="44256" x="1716088" y="3722688"/>
          <p14:tracePt t="44262" x="1801813" y="3722688"/>
          <p14:tracePt t="44272" x="1903413" y="3722688"/>
          <p14:tracePt t="44279" x="1989138" y="3722688"/>
          <p14:tracePt t="44288" x="2055813" y="3722688"/>
          <p14:tracePt t="44295" x="2133600" y="3722688"/>
          <p14:tracePt t="44303" x="2174875" y="3722688"/>
          <p14:tracePt t="44310" x="2192338" y="3722688"/>
          <p14:tracePt t="44318" x="2217738" y="3722688"/>
          <p14:tracePt t="44327" x="2235200" y="3722688"/>
          <p14:tracePt t="44367" x="2243138" y="3722688"/>
          <p14:tracePt t="44375" x="2260600" y="3722688"/>
          <p14:tracePt t="44384" x="2268538" y="3722688"/>
          <p14:tracePt t="44390" x="2293938" y="3722688"/>
          <p14:tracePt t="44399" x="2328863" y="3722688"/>
          <p14:tracePt t="44406" x="2354263" y="3713163"/>
          <p14:tracePt t="44414" x="2362200" y="3705225"/>
          <p14:tracePt t="44423" x="2387600" y="3705225"/>
          <p14:tracePt t="44430" x="2413000" y="3705225"/>
          <p14:tracePt t="44439" x="2422525" y="3705225"/>
          <p14:tracePt t="44463" x="2438400" y="3697288"/>
          <p14:tracePt t="44471" x="2447925" y="3687763"/>
          <p14:tracePt t="44495" x="2455863" y="3687763"/>
          <p14:tracePt t="44503" x="2463800" y="3687763"/>
          <p14:tracePt t="44511" x="2481263" y="3687763"/>
          <p14:tracePt t="44519" x="2498725" y="3687763"/>
          <p14:tracePt t="44527" x="2516188" y="3687763"/>
          <p14:tracePt t="44535" x="2524125" y="3687763"/>
          <p14:tracePt t="44567" x="2541588" y="3679825"/>
          <p14:tracePt t="44575" x="2549525" y="3671888"/>
          <p14:tracePt t="44631" x="2557463" y="3671888"/>
          <p14:tracePt t="44639" x="2566988" y="3671888"/>
          <p14:tracePt t="44647" x="2574925" y="3671888"/>
          <p14:tracePt t="44655" x="2582863" y="3662363"/>
          <p14:tracePt t="44670" x="2600325" y="3662363"/>
          <p14:tracePt t="44688" x="2608263" y="3654425"/>
          <p14:tracePt t="44695" x="2617788" y="3646488"/>
          <p14:tracePt t="44703" x="2617788" y="3636963"/>
          <p14:tracePt t="44710" x="2625725" y="3636963"/>
          <p14:tracePt t="44735" x="2643188" y="3636963"/>
          <p14:tracePt t="44775" x="2643188" y="3629025"/>
          <p14:tracePt t="44790" x="2643188" y="3611563"/>
          <p14:tracePt t="44816" x="2651125" y="3611563"/>
          <p14:tracePt t="44839" x="2651125" y="3594100"/>
          <p14:tracePt t="44847" x="2651125" y="3586163"/>
          <p14:tracePt t="44855" x="2660650" y="3578225"/>
          <p14:tracePt t="44879" x="2660650" y="3568700"/>
          <p14:tracePt t="44887" x="2660650" y="3560763"/>
          <p14:tracePt t="44903" x="2660650" y="3552825"/>
          <p14:tracePt t="44919" x="2660650" y="3535363"/>
          <p14:tracePt t="44966" x="2660650" y="3517900"/>
          <p14:tracePt t="45607" x="2660650" y="3527425"/>
          <p14:tracePt t="45622" x="2660650" y="3552825"/>
          <p14:tracePt t="45630" x="2660650" y="3578225"/>
          <p14:tracePt t="45639" x="2660650" y="3603625"/>
          <p14:tracePt t="45646" x="2651125" y="3646488"/>
          <p14:tracePt t="45655" x="2633663" y="3671888"/>
          <p14:tracePt t="45662" x="2608263" y="3705225"/>
          <p14:tracePt t="45670" x="2592388" y="3738563"/>
          <p14:tracePt t="45678" x="2574925" y="3781425"/>
          <p14:tracePt t="45687" x="2557463" y="3798888"/>
          <p14:tracePt t="45695" x="2541588" y="3824288"/>
          <p14:tracePt t="45702" x="2516188" y="3857625"/>
          <p14:tracePt t="45712" x="2481263" y="3892550"/>
          <p14:tracePt t="45719" x="2463800" y="3892550"/>
          <p14:tracePt t="45726" x="2438400" y="3908425"/>
          <p14:tracePt t="45734" x="2422525" y="3917950"/>
          <p14:tracePt t="45743" x="2405063" y="3935413"/>
          <p14:tracePt t="45750" x="2379663" y="3935413"/>
          <p14:tracePt t="45758" x="2328863" y="3943350"/>
          <p14:tracePt t="45766" x="2268538" y="3951288"/>
          <p14:tracePt t="45774" x="2192338" y="3951288"/>
          <p14:tracePt t="45782" x="2133600" y="3951288"/>
          <p14:tracePt t="45790" x="2082800" y="3951288"/>
          <p14:tracePt t="45799" x="2005013" y="3951288"/>
          <p14:tracePt t="45807" x="1946275" y="3951288"/>
          <p14:tracePt t="45815" x="1903413" y="3951288"/>
          <p14:tracePt t="45823" x="1860550" y="3943350"/>
          <p14:tracePt t="45830" x="1809750" y="3925888"/>
          <p14:tracePt t="45838" x="1784350" y="3925888"/>
          <p14:tracePt t="45846" x="1776413" y="3917950"/>
          <p14:tracePt t="45854" x="1758950" y="3908425"/>
          <p14:tracePt t="45887" x="1741488" y="3900488"/>
          <p14:tracePt t="45919" x="1716088" y="3900488"/>
          <p14:tracePt t="45927" x="1682750" y="3900488"/>
          <p14:tracePt t="45937" x="1665288" y="3900488"/>
          <p14:tracePt t="45943" x="1631950" y="3908425"/>
          <p14:tracePt t="45950" x="1606550" y="3908425"/>
          <p14:tracePt t="45959" x="1581150" y="3917950"/>
          <p14:tracePt t="45966" x="1571625" y="3925888"/>
          <p14:tracePt t="45974" x="1546225" y="3925888"/>
          <p14:tracePt t="45982" x="1530350" y="3925888"/>
          <p14:tracePt t="46414" x="1538288" y="3935413"/>
          <p14:tracePt t="46422" x="1538288" y="3951288"/>
          <p14:tracePt t="46430" x="1555750" y="3960813"/>
          <p14:tracePt t="46439" x="1555750" y="3968750"/>
          <p14:tracePt t="46446" x="1563688" y="3976688"/>
          <p14:tracePt t="46454" x="1571625" y="3994150"/>
          <p14:tracePt t="46479" x="1581150" y="4002088"/>
          <p14:tracePt t="46559" x="1581150" y="4011613"/>
          <p14:tracePt t="46854" x="1597025" y="4011613"/>
          <p14:tracePt t="46950" x="1614488" y="4011613"/>
          <p14:tracePt t="46990" x="1631950" y="4011613"/>
          <p14:tracePt t="46999" x="1639888" y="4011613"/>
          <p14:tracePt t="47007" x="1657350" y="4011613"/>
          <p14:tracePt t="47015" x="1674813" y="4011613"/>
          <p14:tracePt t="47031" x="1700213" y="4011613"/>
          <p14:tracePt t="47039" x="1716088" y="4011613"/>
          <p14:tracePt t="47047" x="1751013" y="4011613"/>
          <p14:tracePt t="47055" x="1793875" y="4011613"/>
          <p14:tracePt t="47062" x="1835150" y="4011613"/>
          <p14:tracePt t="47071" x="1885950" y="4011613"/>
          <p14:tracePt t="47079" x="1903413" y="4011613"/>
          <p14:tracePt t="47087" x="1920875" y="4011613"/>
          <p14:tracePt t="47094" x="1928813" y="4011613"/>
          <p14:tracePt t="47102" x="1938338" y="4011613"/>
          <p14:tracePt t="47126" x="1954213" y="4011613"/>
          <p14:tracePt t="47134" x="1954213" y="4002088"/>
          <p14:tracePt t="47142" x="1963738" y="3994150"/>
          <p14:tracePt t="47150" x="1979613" y="3994150"/>
          <p14:tracePt t="47158" x="1989138" y="3994150"/>
          <p14:tracePt t="47167" x="2005013" y="3994150"/>
          <p14:tracePt t="47175" x="2014538" y="3994150"/>
          <p14:tracePt t="47183" x="2030413" y="3994150"/>
          <p14:tracePt t="47191" x="2039938" y="3994150"/>
          <p14:tracePt t="47287" x="2047875" y="3994150"/>
          <p14:tracePt t="47294" x="2055813" y="3994150"/>
          <p14:tracePt t="47303" x="2065338" y="3994150"/>
          <p14:tracePt t="47311" x="2073275" y="3994150"/>
          <p14:tracePt t="47319" x="2090738" y="3994150"/>
          <p14:tracePt t="47342" x="2108200" y="3994150"/>
          <p14:tracePt t="47359" x="2116138" y="3994150"/>
          <p14:tracePt t="47367" x="2124075" y="3986213"/>
          <p14:tracePt t="47415" x="2133600" y="3986213"/>
          <p14:tracePt t="47431" x="2141538" y="3986213"/>
          <p14:tracePt t="47439" x="2149475" y="3986213"/>
          <p14:tracePt t="47447" x="2166938" y="3986213"/>
          <p14:tracePt t="47463" x="2200275" y="3986213"/>
          <p14:tracePt t="47471" x="2209800" y="3986213"/>
          <p14:tracePt t="47479" x="2227263" y="3986213"/>
          <p14:tracePt t="47487" x="2235200" y="3986213"/>
          <p14:tracePt t="47495" x="2252663" y="3986213"/>
          <p14:tracePt t="49366" x="2268538" y="3986213"/>
          <p14:tracePt t="49382" x="2286000" y="3986213"/>
          <p14:tracePt t="49390" x="2293938" y="3986213"/>
          <p14:tracePt t="49399" x="2328863" y="3986213"/>
          <p14:tracePt t="49406" x="2362200" y="3986213"/>
          <p14:tracePt t="49415" x="2387600" y="3986213"/>
          <p14:tracePt t="49422" x="2405063" y="3986213"/>
          <p14:tracePt t="49430" x="2430463" y="3986213"/>
          <p14:tracePt t="49438" x="2447925" y="3986213"/>
          <p14:tracePt t="49454" x="2463800" y="3986213"/>
          <p14:tracePt t="49471" x="2481263" y="3986213"/>
          <p14:tracePt t="49479" x="2489200" y="3986213"/>
          <p14:tracePt t="49510" x="2498725" y="3986213"/>
          <p14:tracePt t="49527" x="2506663" y="3986213"/>
          <p14:tracePt t="49534" x="2516188" y="3986213"/>
          <p14:tracePt t="49543" x="2524125" y="3986213"/>
          <p14:tracePt t="49551" x="2549525" y="3986213"/>
          <p14:tracePt t="49559" x="2557463" y="3986213"/>
          <p14:tracePt t="49567" x="2582863" y="3986213"/>
          <p14:tracePt t="49575" x="2617788" y="3986213"/>
          <p14:tracePt t="49583" x="2633663" y="3986213"/>
          <p14:tracePt t="49591" x="2660650" y="3986213"/>
          <p14:tracePt t="49599" x="2668588" y="3986213"/>
          <p14:tracePt t="49607" x="2676525" y="3986213"/>
          <p14:tracePt t="49615" x="2693988" y="3986213"/>
          <p14:tracePt t="49671" x="2711450" y="3986213"/>
          <p14:tracePt t="49687" x="2719388" y="3986213"/>
          <p14:tracePt t="49703" x="2727325" y="3986213"/>
          <p14:tracePt t="49719" x="2736850" y="3986213"/>
          <p14:tracePt t="49727" x="2744788" y="3986213"/>
          <p14:tracePt t="49735" x="2752725" y="3986213"/>
          <p14:tracePt t="49855" x="2770188" y="3986213"/>
          <p14:tracePt t="49879" x="2795588" y="3994150"/>
          <p14:tracePt t="49895" x="2805113" y="4002088"/>
          <p14:tracePt t="49903" x="2813050" y="4011613"/>
          <p14:tracePt t="50271" x="2830513" y="4011613"/>
          <p14:tracePt t="50293" x="2846388" y="4002088"/>
          <p14:tracePt t="50301" x="2863850" y="3994150"/>
          <p14:tracePt t="50309" x="2871788" y="3994150"/>
          <p14:tracePt t="50317" x="2889250" y="3994150"/>
          <p14:tracePt t="50325" x="2897188" y="3986213"/>
          <p14:tracePt t="50333" x="2906713" y="3986213"/>
          <p14:tracePt t="50341" x="2914650" y="3986213"/>
          <p14:tracePt t="50349" x="2922588" y="3986213"/>
          <p14:tracePt t="50357" x="2932113" y="3986213"/>
          <p14:tracePt t="50365" x="2949575" y="3986213"/>
          <p14:tracePt t="50414" x="2949575" y="3976688"/>
          <p14:tracePt t="56239" x="2949575" y="3986213"/>
          <p14:tracePt t="56255" x="2940050" y="3994150"/>
          <p14:tracePt t="56263" x="2932113" y="4002088"/>
          <p14:tracePt t="56271" x="2922588" y="4002088"/>
          <p14:tracePt t="56278" x="2889250" y="4002088"/>
          <p14:tracePt t="56287" x="2846388" y="4011613"/>
          <p14:tracePt t="56294" x="2787650" y="4011613"/>
          <p14:tracePt t="56303" x="2727325" y="4011613"/>
          <p14:tracePt t="56311" x="2676525" y="4011613"/>
          <p14:tracePt t="56319" x="2592388" y="4011613"/>
          <p14:tracePt t="56327" x="2516188" y="4011613"/>
          <p14:tracePt t="56335" x="2422525" y="4011613"/>
          <p14:tracePt t="56343" x="2303463" y="4011613"/>
          <p14:tracePt t="56352" x="2217738" y="4011613"/>
          <p14:tracePt t="56360" x="2149475" y="4011613"/>
          <p14:tracePt t="56367" x="2047875" y="4011613"/>
          <p14:tracePt t="56376" x="1963738" y="4011613"/>
          <p14:tracePt t="56383" x="1920875" y="4011613"/>
          <p14:tracePt t="56391" x="1860550" y="4011613"/>
          <p14:tracePt t="56399" x="1819275" y="4011613"/>
          <p14:tracePt t="56406" x="1784350" y="4011613"/>
          <p14:tracePt t="56415" x="1741488" y="4011613"/>
          <p14:tracePt t="56423" x="1725613" y="4011613"/>
          <p14:tracePt t="56431" x="1690688" y="4011613"/>
          <p14:tracePt t="56439" x="1631950" y="4002088"/>
          <p14:tracePt t="56447" x="1571625" y="4002088"/>
          <p14:tracePt t="56454" x="1495425" y="3994150"/>
          <p14:tracePt t="56462" x="1411288" y="3986213"/>
          <p14:tracePt t="56470" x="1325563" y="3986213"/>
          <p14:tracePt t="56477" x="1231900" y="3986213"/>
          <p14:tracePt t="56485" x="1155700" y="3986213"/>
          <p14:tracePt t="56494" x="1096963" y="3986213"/>
          <p14:tracePt t="56502" x="1069975" y="3986213"/>
          <p14:tracePt t="56510" x="1044575" y="3986213"/>
          <p14:tracePt t="56518" x="1028700" y="3986213"/>
          <p14:tracePt t="56574" x="1019175" y="3986213"/>
          <p14:tracePt t="56582" x="1011238" y="3986213"/>
          <p14:tracePt t="56590" x="1003300" y="3994150"/>
          <p14:tracePt t="56598" x="993775" y="4002088"/>
          <p14:tracePt t="56614" x="993775" y="4037013"/>
          <p14:tracePt t="56622" x="985838" y="4044950"/>
          <p14:tracePt t="56630" x="977900" y="4070350"/>
          <p14:tracePt t="56639" x="977900" y="4095750"/>
          <p14:tracePt t="56647" x="977900" y="4105275"/>
          <p14:tracePt t="56654" x="977900" y="4121150"/>
          <p14:tracePt t="56663" x="977900" y="4130675"/>
          <p14:tracePt t="56671" x="977900" y="4138613"/>
          <p14:tracePt t="56678" x="977900" y="4146550"/>
          <p14:tracePt t="56695" x="977900" y="4164013"/>
          <p14:tracePt t="56719" x="977900" y="4181475"/>
          <p14:tracePt t="56742" x="977900" y="4189413"/>
          <p14:tracePt t="56751" x="985838" y="4197350"/>
          <p14:tracePt t="56760" x="993775" y="4206875"/>
          <p14:tracePt t="56799" x="1003300" y="4224338"/>
          <p14:tracePt t="56822" x="1019175" y="4224338"/>
          <p14:tracePt t="56847" x="1028700" y="4232275"/>
          <p14:tracePt t="56854" x="1036638" y="4240213"/>
          <p14:tracePt t="56870" x="1044575" y="4257675"/>
          <p14:tracePt t="56878" x="1044575" y="4265613"/>
          <p14:tracePt t="56887" x="1054100" y="4265613"/>
          <p14:tracePt t="56896" x="1062038" y="4283075"/>
          <p14:tracePt t="56904" x="1069975" y="4291013"/>
          <p14:tracePt t="56911" x="1069975" y="4300538"/>
          <p14:tracePt t="56919" x="1079500" y="4308475"/>
          <p14:tracePt t="56927" x="1104900" y="4325938"/>
          <p14:tracePt t="56943" x="1112838" y="4333875"/>
          <p14:tracePt t="57014" x="1122363" y="4333875"/>
          <p14:tracePt t="57030" x="1130300" y="4333875"/>
          <p14:tracePt t="57054" x="1147763" y="4341813"/>
          <p14:tracePt t="57182" x="1173163" y="4341813"/>
          <p14:tracePt t="57198" x="1181100" y="4341813"/>
          <p14:tracePt t="57207" x="1189038" y="4341813"/>
          <p14:tracePt t="57295" x="1206500" y="4341813"/>
          <p14:tracePt t="57326" x="1223963" y="4351338"/>
          <p14:tracePt t="57335" x="1231900" y="4351338"/>
          <p14:tracePt t="57358" x="1241425" y="4359275"/>
          <p14:tracePt t="57375" x="1249363" y="4368800"/>
          <p14:tracePt t="57382" x="1257300" y="4368800"/>
          <p14:tracePt t="57887" x="1266825" y="4368800"/>
          <p14:tracePt t="57918" x="1282700" y="4368800"/>
          <p14:tracePt t="63007" x="1282700" y="4359275"/>
          <p14:tracePt t="65974" x="1292225" y="4341813"/>
          <p14:tracePt t="65983" x="1300163" y="4341813"/>
          <p14:tracePt t="65991" x="1308100" y="4341813"/>
          <p14:tracePt t="65998" x="1343025" y="4341813"/>
          <p14:tracePt t="66008" x="1401763" y="4341813"/>
          <p14:tracePt t="66015" x="1487488" y="4341813"/>
          <p14:tracePt t="66024" x="1597025" y="4341813"/>
          <p14:tracePt t="66031" x="1725613" y="4341813"/>
          <p14:tracePt t="66040" x="1852613" y="4341813"/>
          <p14:tracePt t="66047" x="1997075" y="4341813"/>
          <p14:tracePt t="66055" x="2124075" y="4341813"/>
          <p14:tracePt t="66063" x="2217738" y="4341813"/>
          <p14:tracePt t="66070" x="2303463" y="4341813"/>
          <p14:tracePt t="66079" x="2362200" y="4341813"/>
          <p14:tracePt t="66087" x="2387600" y="4341813"/>
          <p14:tracePt t="66095" x="2397125" y="4341813"/>
          <p14:tracePt t="66103" x="2413000" y="4341813"/>
          <p14:tracePt t="67230" x="2422525" y="4333875"/>
          <p14:tracePt t="70718" x="2422525" y="4325938"/>
          <p14:tracePt t="72135" x="2422525" y="4316413"/>
          <p14:tracePt t="72143" x="2438400" y="4316413"/>
          <p14:tracePt t="72150" x="2463800" y="4316413"/>
          <p14:tracePt t="72159" x="2524125" y="4316413"/>
          <p14:tracePt t="72167" x="2633663" y="4316413"/>
          <p14:tracePt t="72174" x="2778125" y="4316413"/>
          <p14:tracePt t="72183" x="2932113" y="4316413"/>
          <p14:tracePt t="72190" x="3084513" y="4316413"/>
          <p14:tracePt t="72198" x="3211513" y="4316413"/>
          <p14:tracePt t="72206" x="3314700" y="4308475"/>
          <p14:tracePt t="72214" x="3373438" y="4283075"/>
          <p14:tracePt t="72222" x="3398838" y="4283075"/>
          <p14:tracePt t="72246" x="3398838" y="4275138"/>
          <p14:tracePt t="72255" x="3398838" y="4265613"/>
          <p14:tracePt t="72263" x="3390900" y="4249738"/>
          <p14:tracePt t="72279" x="3382963" y="4249738"/>
          <p14:tracePt t="74599" x="3373438" y="4249738"/>
          <p14:tracePt t="74607" x="3340100" y="4249738"/>
          <p14:tracePt t="74615" x="3289300" y="4249738"/>
          <p14:tracePt t="74622" x="3228975" y="4232275"/>
          <p14:tracePt t="74632" x="3170238" y="4224338"/>
          <p14:tracePt t="74638" x="3084513" y="4214813"/>
          <p14:tracePt t="74646" x="2982913" y="4206875"/>
          <p14:tracePt t="74656" x="2871788" y="4181475"/>
          <p14:tracePt t="74662" x="2727325" y="4171950"/>
          <p14:tracePt t="74670" x="2566988" y="4146550"/>
          <p14:tracePt t="74678" x="2397125" y="4146550"/>
          <p14:tracePt t="74686" x="2243138" y="4146550"/>
          <p14:tracePt t="74694" x="2116138" y="4146550"/>
          <p14:tracePt t="74703" x="2005013" y="4146550"/>
          <p14:tracePt t="74710" x="1903413" y="4146550"/>
          <p14:tracePt t="74718" x="1844675" y="4146550"/>
          <p14:tracePt t="74727" x="1784350" y="4146550"/>
          <p14:tracePt t="74736" x="1708150" y="4156075"/>
          <p14:tracePt t="74743" x="1649413" y="4164013"/>
          <p14:tracePt t="74750" x="1589088" y="4189413"/>
          <p14:tracePt t="74759" x="1555750" y="4206875"/>
          <p14:tracePt t="74767" x="1504950" y="4232275"/>
          <p14:tracePt t="74775" x="1452563" y="4265613"/>
          <p14:tracePt t="74783" x="1411288" y="4291013"/>
          <p14:tracePt t="74790" x="1360488" y="4333875"/>
          <p14:tracePt t="74799" x="1333500" y="4359275"/>
          <p14:tracePt t="74807" x="1325563" y="4376738"/>
          <p14:tracePt t="74815" x="1317625" y="4384675"/>
          <p14:tracePt t="74822" x="1317625" y="4402138"/>
          <p14:tracePt t="74838" x="1317625" y="4419600"/>
          <p14:tracePt t="74879" x="1317625" y="4435475"/>
          <p14:tracePt t="74911" x="1317625" y="4452938"/>
          <p14:tracePt t="74919" x="1317625" y="4460875"/>
          <p14:tracePt t="74927" x="1317625" y="4470400"/>
          <p14:tracePt t="74934" x="1317625" y="4478338"/>
          <p14:tracePt t="74943" x="1308100" y="4495800"/>
          <p14:tracePt t="74957" x="1300163" y="4503738"/>
          <p14:tracePt t="74959" x="1292225" y="4529138"/>
          <p14:tracePt t="74967" x="1282700" y="4538663"/>
          <p14:tracePt t="74976" x="1274763" y="4546600"/>
          <p14:tracePt t="74982" x="1274763" y="4554538"/>
          <p14:tracePt t="75030" x="1274763" y="4572000"/>
          <p14:tracePt t="75038" x="1274763" y="4589463"/>
          <p14:tracePt t="75047" x="1274763" y="4597400"/>
          <p14:tracePt t="75055" x="1274763" y="4614863"/>
          <p14:tracePt t="75063" x="1274763" y="4622800"/>
          <p14:tracePt t="75071" x="1274763" y="4640263"/>
          <p14:tracePt t="75079" x="1274763" y="4665663"/>
          <p14:tracePt t="75087" x="1292225" y="4708525"/>
          <p14:tracePt t="75095" x="1292225" y="4724400"/>
          <p14:tracePt t="75103" x="1308100" y="4741863"/>
          <p14:tracePt t="75110" x="1317625" y="4759325"/>
          <p14:tracePt t="75120" x="1325563" y="4767263"/>
          <p14:tracePt t="75127" x="1333500" y="4775200"/>
          <p14:tracePt t="75134" x="1343025" y="4784725"/>
          <p14:tracePt t="75143" x="1350963" y="4802188"/>
          <p14:tracePt t="75150" x="1368425" y="4818063"/>
          <p14:tracePt t="75159" x="1376363" y="4827588"/>
          <p14:tracePt t="75183" x="1385888" y="4835525"/>
          <p14:tracePt t="75238" x="1393825" y="4843463"/>
          <p14:tracePt t="75247" x="1411288" y="4843463"/>
          <p14:tracePt t="75254" x="1419225" y="4843463"/>
          <p14:tracePt t="75263" x="1427163" y="4843463"/>
          <p14:tracePt t="75271" x="1444625" y="4843463"/>
          <p14:tracePt t="75279" x="1462088" y="4843463"/>
          <p14:tracePt t="75288" x="1504950" y="4852988"/>
          <p14:tracePt t="75295" x="1563688" y="4860925"/>
          <p14:tracePt t="75304" x="1622425" y="4886325"/>
          <p14:tracePt t="75311" x="1700213" y="4903788"/>
          <p14:tracePt t="75320" x="1801813" y="4911725"/>
          <p14:tracePt t="75327" x="1885950" y="4937125"/>
          <p14:tracePt t="75334" x="1971675" y="4937125"/>
          <p14:tracePt t="75343" x="2090738" y="4937125"/>
          <p14:tracePt t="75350" x="2200275" y="4937125"/>
          <p14:tracePt t="75359" x="2286000" y="4937125"/>
          <p14:tracePt t="75367" x="2371725" y="4937125"/>
          <p14:tracePt t="75374" x="2430463" y="4937125"/>
          <p14:tracePt t="75383" x="2455863" y="4929188"/>
          <p14:tracePt t="75390" x="2455863" y="4919663"/>
          <p14:tracePt t="75399" x="2438400" y="4903788"/>
          <p14:tracePt t="75407" x="2430463" y="4894263"/>
          <p14:tracePt t="75519" x="2463800" y="4878388"/>
          <p14:tracePt t="75527" x="2541588" y="4843463"/>
          <p14:tracePt t="75536" x="2643188" y="4835525"/>
          <p14:tracePt t="75543" x="2711450" y="4818063"/>
          <p14:tracePt t="75552" x="2778125" y="4792663"/>
          <p14:tracePt t="75559" x="2805113" y="4792663"/>
          <p14:tracePt t="75567" x="2820988" y="4792663"/>
          <p14:tracePt t="75703" x="2820988" y="4784725"/>
          <p14:tracePt t="75743" x="2820988" y="4775200"/>
          <p14:tracePt t="75775" x="2830513" y="4759325"/>
          <p14:tracePt t="75783" x="2838450" y="4759325"/>
          <p14:tracePt t="75799" x="2846388" y="4759325"/>
          <p14:tracePt t="75807" x="2855913" y="4759325"/>
          <p14:tracePt t="75815" x="2871788" y="4749800"/>
          <p14:tracePt t="75824" x="2914650" y="4733925"/>
          <p14:tracePt t="75831" x="2965450" y="4733925"/>
          <p14:tracePt t="75838" x="3016250" y="4733925"/>
          <p14:tracePt t="75846" x="3076575" y="4733925"/>
          <p14:tracePt t="75855" x="3135313" y="4733925"/>
          <p14:tracePt t="75863" x="3178175" y="4733925"/>
          <p14:tracePt t="75871" x="3203575" y="4733925"/>
          <p14:tracePt t="76070" x="3211513" y="4724400"/>
          <p14:tracePt t="78590" x="3211513" y="4716463"/>
          <p14:tracePt t="78734" x="3221038" y="4716463"/>
          <p14:tracePt t="84183" x="3211513" y="4733925"/>
          <p14:tracePt t="84191" x="3211513" y="4741863"/>
          <p14:tracePt t="84207" x="3203575" y="4749800"/>
          <p14:tracePt t="84222" x="3195638" y="4759325"/>
          <p14:tracePt t="84230" x="3186113" y="4759325"/>
          <p14:tracePt t="84245" x="3170238" y="4759325"/>
          <p14:tracePt t="84254" x="3160713" y="4767263"/>
          <p14:tracePt t="84263" x="3160713" y="4775200"/>
          <p14:tracePt t="84270" x="3144838" y="4775200"/>
          <p14:tracePt t="84279" x="3135313" y="4784725"/>
          <p14:tracePt t="84286" x="3127375" y="4784725"/>
          <p14:tracePt t="84295" x="3109913" y="4792663"/>
          <p14:tracePt t="84303" x="3084513" y="4792663"/>
          <p14:tracePt t="84310" x="3059113" y="4792663"/>
          <p14:tracePt t="84319" x="3016250" y="4792663"/>
          <p14:tracePt t="84326" x="2982913" y="4792663"/>
          <p14:tracePt t="84335" x="2922588" y="4792663"/>
          <p14:tracePt t="84343" x="2863850" y="4792663"/>
          <p14:tracePt t="84350" x="2805113" y="4775200"/>
          <p14:tracePt t="84359" x="2762250" y="4759325"/>
          <p14:tracePt t="84366" x="2711450" y="4741863"/>
          <p14:tracePt t="84375" x="2686050" y="4741863"/>
          <p14:tracePt t="84382" x="2676525" y="4733925"/>
          <p14:tracePt t="84399" x="2660650" y="4724400"/>
          <p14:tracePt t="84446" x="2660650" y="4708525"/>
          <p14:tracePt t="84519" x="2660650" y="4699000"/>
          <p14:tracePt t="84526" x="2660650" y="4691063"/>
          <p14:tracePt t="84551" x="2668588" y="4691063"/>
          <p14:tracePt t="84567" x="2676525" y="4691063"/>
          <p14:tracePt t="84574" x="2686050" y="4691063"/>
          <p14:tracePt t="84582" x="2701925" y="4691063"/>
          <p14:tracePt t="84591" x="2736850" y="4691063"/>
          <p14:tracePt t="84598" x="2770188" y="4691063"/>
          <p14:tracePt t="84607" x="2820988" y="4699000"/>
          <p14:tracePt t="84615" x="2871788" y="4708525"/>
          <p14:tracePt t="84623" x="2897188" y="4716463"/>
          <p14:tracePt t="84631" x="2949575" y="4716463"/>
          <p14:tracePt t="84639" x="2965450" y="4716463"/>
          <p14:tracePt t="84647" x="2982913" y="4716463"/>
          <p14:tracePt t="84655" x="3008313" y="4716463"/>
          <p14:tracePt t="84664" x="3016250" y="4716463"/>
          <p14:tracePt t="84822" x="3033713" y="4716463"/>
          <p14:tracePt t="84838" x="3051175" y="4716463"/>
          <p14:tracePt t="84846" x="3067050" y="4716463"/>
          <p14:tracePt t="84854" x="3084513" y="4716463"/>
          <p14:tracePt t="84863" x="3109913" y="4716463"/>
          <p14:tracePt t="84871" x="3127375" y="4716463"/>
          <p14:tracePt t="84878" x="3135313" y="4716463"/>
          <p14:tracePt t="84887" x="3152775" y="4716463"/>
          <p14:tracePt t="84894" x="3160713" y="4716463"/>
          <p14:tracePt t="86999" x="3186113" y="4708525"/>
          <p14:tracePt t="87024" x="3186113" y="4699000"/>
          <p14:tracePt t="87086" x="3186113" y="4683125"/>
          <p14:tracePt t="87102" x="3186113" y="4665663"/>
          <p14:tracePt t="87110" x="3178175" y="4665663"/>
          <p14:tracePt t="87119" x="3178175" y="4657725"/>
          <p14:tracePt t="87126" x="3152775" y="4648200"/>
          <p14:tracePt t="87135" x="3119438" y="4630738"/>
          <p14:tracePt t="87143" x="3084513" y="4614863"/>
          <p14:tracePt t="87151" x="3025775" y="4579938"/>
          <p14:tracePt t="87159" x="2974975" y="4564063"/>
          <p14:tracePt t="87166" x="2949575" y="4546600"/>
          <p14:tracePt t="87175" x="2922588" y="4538663"/>
          <p14:tracePt t="87182" x="2855913" y="4521200"/>
          <p14:tracePt t="87192" x="2830513" y="4521200"/>
          <p14:tracePt t="87198" x="2787650" y="4521200"/>
          <p14:tracePt t="87206" x="2752725" y="4521200"/>
          <p14:tracePt t="87214" x="2736850" y="4521200"/>
          <p14:tracePt t="87222" x="2727325" y="4521200"/>
          <p14:tracePt t="87230" x="2693988" y="4529138"/>
          <p14:tracePt t="87238" x="2643188" y="4538663"/>
          <p14:tracePt t="87246" x="2600325" y="4554538"/>
          <p14:tracePt t="87254" x="2566988" y="4554538"/>
          <p14:tracePt t="87262" x="2532063" y="4564063"/>
          <p14:tracePt t="87270" x="2481263" y="4597400"/>
          <p14:tracePt t="87279" x="2447925" y="4597400"/>
          <p14:tracePt t="87287" x="2430463" y="4597400"/>
          <p14:tracePt t="87295" x="2413000" y="4605338"/>
          <p14:tracePt t="87303" x="2387600" y="4605338"/>
          <p14:tracePt t="87311" x="2379663" y="4605338"/>
          <p14:tracePt t="87319" x="2362200" y="4605338"/>
          <p14:tracePt t="87327" x="2354263" y="4605338"/>
          <p14:tracePt t="87335" x="2344738" y="4605338"/>
          <p14:tracePt t="87343" x="2328863" y="4605338"/>
          <p14:tracePt t="87350" x="2311400" y="4614863"/>
          <p14:tracePt t="87360" x="2286000" y="4622800"/>
          <p14:tracePt t="87367" x="2260600" y="4622800"/>
          <p14:tracePt t="87375" x="2243138" y="4622800"/>
          <p14:tracePt t="87382" x="2209800" y="4622800"/>
          <p14:tracePt t="87391" x="2174875" y="4622800"/>
          <p14:tracePt t="87399" x="2159000" y="4622800"/>
          <p14:tracePt t="87407" x="2149475" y="4614863"/>
          <p14:tracePt t="87415" x="2141538" y="4614863"/>
          <p14:tracePt t="87431" x="2124075" y="4614863"/>
          <p14:tracePt t="87607" x="2124075" y="4622800"/>
          <p14:tracePt t="87615" x="2124075" y="4630738"/>
          <p14:tracePt t="87623" x="2124075" y="4640263"/>
          <p14:tracePt t="87638" x="2124075" y="4648200"/>
          <p14:tracePt t="87830" x="2124075" y="4657725"/>
          <p14:tracePt t="87870" x="2141538" y="4657725"/>
          <p14:tracePt t="87895" x="2159000" y="4657725"/>
          <p14:tracePt t="87967" x="2166938" y="4657725"/>
          <p14:tracePt t="87975" x="2174875" y="4657725"/>
          <p14:tracePt t="87983" x="2184400" y="4657725"/>
          <p14:tracePt t="87991" x="2200275" y="4657725"/>
          <p14:tracePt t="87999" x="2217738" y="4657725"/>
          <p14:tracePt t="88007" x="2235200" y="4657725"/>
          <p14:tracePt t="88015" x="2243138" y="4657725"/>
          <p14:tracePt t="88023" x="2268538" y="4657725"/>
          <p14:tracePt t="88031" x="2286000" y="4657725"/>
          <p14:tracePt t="88039" x="2303463" y="4657725"/>
          <p14:tracePt t="88047" x="2319338" y="4657725"/>
          <p14:tracePt t="88055" x="2336800" y="4657725"/>
          <p14:tracePt t="88063" x="2354263" y="4657725"/>
          <p14:tracePt t="88071" x="2371725" y="4657725"/>
          <p14:tracePt t="89048" x="2397125" y="4665663"/>
          <p14:tracePt t="89062" x="2413000" y="4665663"/>
          <p14:tracePt t="89070" x="2422525" y="4673600"/>
          <p14:tracePt t="89078" x="2438400" y="4691063"/>
          <p14:tracePt t="89086" x="2473325" y="4708525"/>
          <p14:tracePt t="89094" x="2506663" y="4733925"/>
          <p14:tracePt t="89102" x="2574925" y="4749800"/>
          <p14:tracePt t="89110" x="2633663" y="4784725"/>
          <p14:tracePt t="89118" x="2711450" y="4802188"/>
          <p14:tracePt t="89126" x="2795588" y="4818063"/>
          <p14:tracePt t="89134" x="2897188" y="4852988"/>
          <p14:tracePt t="89142" x="3000375" y="4868863"/>
          <p14:tracePt t="89150" x="3084513" y="4894263"/>
          <p14:tracePt t="89158" x="3160713" y="4903788"/>
          <p14:tracePt t="89167" x="3203575" y="4903788"/>
          <p14:tracePt t="89175" x="3221038" y="4903788"/>
          <p14:tracePt t="89183" x="3238500" y="4903788"/>
          <p14:tracePt t="89191" x="3246438" y="4903788"/>
          <p14:tracePt t="89214" x="3246438" y="4894263"/>
          <p14:tracePt t="89222" x="3228975" y="4886325"/>
          <p14:tracePt t="89278" x="3221038" y="4886325"/>
          <p14:tracePt t="89286" x="3221038" y="4894263"/>
          <p14:tracePt t="89295" x="3221038" y="4903788"/>
          <p14:tracePt t="89303" x="3221038" y="4919663"/>
          <p14:tracePt t="89311" x="3221038" y="4929188"/>
          <p14:tracePt t="89319" x="3211513" y="4937125"/>
          <p14:tracePt t="89327" x="3211513" y="4946650"/>
          <p14:tracePt t="89335" x="3211513" y="4954588"/>
          <p14:tracePt t="89342" x="3211513" y="4962525"/>
          <p14:tracePt t="89350" x="3203575" y="4979988"/>
          <p14:tracePt t="89358" x="3195638" y="4997450"/>
          <p14:tracePt t="89367" x="3195638" y="5013325"/>
          <p14:tracePt t="89374" x="3195638" y="5022850"/>
          <p14:tracePt t="89390" x="3195638" y="5038725"/>
          <p14:tracePt t="89399" x="3195638" y="5048250"/>
          <p14:tracePt t="89407" x="3195638" y="5056188"/>
          <p14:tracePt t="89415" x="3195638" y="5064125"/>
          <p14:tracePt t="89423" x="3195638" y="5073650"/>
          <p14:tracePt t="89432" x="3195638" y="5091113"/>
          <p14:tracePt t="89439" x="3195638" y="5106988"/>
          <p14:tracePt t="89448" x="3186113" y="5124450"/>
          <p14:tracePt t="89455" x="3186113" y="5141913"/>
          <p14:tracePt t="89463" x="3186113" y="5157788"/>
          <p14:tracePt t="89470" x="3186113" y="5175250"/>
          <p14:tracePt t="89479" x="3178175" y="5200650"/>
          <p14:tracePt t="89487" x="3160713" y="5218113"/>
          <p14:tracePt t="89494" x="3144838" y="5226050"/>
          <p14:tracePt t="89503" x="3119438" y="5243513"/>
          <p14:tracePt t="89510" x="3084513" y="5251450"/>
          <p14:tracePt t="89519" x="3067050" y="5268913"/>
          <p14:tracePt t="89527" x="3059113" y="5268913"/>
          <p14:tracePt t="89535" x="3033713" y="5286375"/>
          <p14:tracePt t="89543" x="3008313" y="5302250"/>
          <p14:tracePt t="89551" x="2990850" y="5319713"/>
          <p14:tracePt t="89559" x="2974975" y="5337175"/>
          <p14:tracePt t="89567" x="2949575" y="5345113"/>
          <p14:tracePt t="89574" x="2922588" y="5362575"/>
          <p14:tracePt t="89582" x="2889250" y="5370513"/>
          <p14:tracePt t="89590" x="2863850" y="5387975"/>
          <p14:tracePt t="89599" x="2838450" y="5413375"/>
          <p14:tracePt t="89606" x="2805113" y="5430838"/>
          <p14:tracePt t="89615" x="2770188" y="5438775"/>
          <p14:tracePt t="89623" x="2752725" y="5456238"/>
          <p14:tracePt t="89631" x="2727325" y="5464175"/>
          <p14:tracePt t="89639" x="2701925" y="5481638"/>
          <p14:tracePt t="89646" x="2676525" y="5497513"/>
          <p14:tracePt t="89655" x="2668588" y="5507038"/>
          <p14:tracePt t="89663" x="2643188" y="5507038"/>
          <p14:tracePt t="89671" x="2617788" y="5514975"/>
          <p14:tracePt t="89679" x="2600325" y="5514975"/>
          <p14:tracePt t="89687" x="2574925" y="5524500"/>
          <p14:tracePt t="89695" x="2541588" y="5532438"/>
          <p14:tracePt t="89703" x="2506663" y="5540375"/>
          <p14:tracePt t="89711" x="2489200" y="5540375"/>
          <p14:tracePt t="89719" x="2481263" y="5540375"/>
          <p14:tracePt t="89727" x="2463800" y="5540375"/>
          <p14:tracePt t="89734" x="2447925" y="5540375"/>
          <p14:tracePt t="89750" x="2438400" y="5540375"/>
          <p14:tracePt t="89766" x="2422525" y="5540375"/>
          <p14:tracePt t="89774" x="2413000" y="5540375"/>
          <p14:tracePt t="89782" x="2379663" y="5540375"/>
          <p14:tracePt t="89790" x="2344738" y="5532438"/>
          <p14:tracePt t="89799" x="2311400" y="5524500"/>
          <p14:tracePt t="89806" x="2286000" y="5524500"/>
          <p14:tracePt t="89815" x="2268538" y="5514975"/>
          <p14:tracePt t="89823" x="2252663" y="5507038"/>
          <p14:tracePt t="89832" x="2243138" y="5497513"/>
          <p14:tracePt t="89839" x="2235200" y="5497513"/>
          <p14:tracePt t="89847" x="2227263" y="5489575"/>
          <p14:tracePt t="89854" x="2209800" y="5489575"/>
          <p14:tracePt t="89862" x="2209800" y="5481638"/>
          <p14:tracePt t="89870" x="2200275" y="5472113"/>
          <p14:tracePt t="89878" x="2184400" y="5464175"/>
          <p14:tracePt t="89886" x="2174875" y="5456238"/>
          <p14:tracePt t="89894" x="2166938" y="5438775"/>
          <p14:tracePt t="89902" x="2149475" y="5438775"/>
          <p14:tracePt t="89919" x="2141538" y="5421313"/>
          <p14:tracePt t="89950" x="2133600" y="5413375"/>
          <p14:tracePt t="89959" x="2133600" y="5395913"/>
          <p14:tracePt t="89970" x="2116138" y="5395913"/>
          <p14:tracePt t="89975" x="2116138" y="5387975"/>
          <p14:tracePt t="89983" x="2108200" y="5380038"/>
          <p14:tracePt t="89991" x="2090738" y="5370513"/>
          <p14:tracePt t="90000" x="2082800" y="5337175"/>
          <p14:tracePt t="90007" x="2055813" y="5311775"/>
          <p14:tracePt t="90016" x="2047875" y="5294313"/>
          <p14:tracePt t="90023" x="2047875" y="5276850"/>
          <p14:tracePt t="90035" x="2039938" y="5268913"/>
          <p14:tracePt t="90040" x="2030413" y="5260975"/>
          <p14:tracePt t="90046" x="2022475" y="5243513"/>
          <p14:tracePt t="90054" x="2014538" y="5226050"/>
          <p14:tracePt t="90062" x="2014538" y="5218113"/>
          <p14:tracePt t="90070" x="2014538" y="5200650"/>
          <p14:tracePt t="90079" x="2014538" y="5183188"/>
          <p14:tracePt t="90086" x="2014538" y="5149850"/>
          <p14:tracePt t="90094" x="2005013" y="5132388"/>
          <p14:tracePt t="90102" x="1997075" y="5116513"/>
          <p14:tracePt t="90110" x="1979613" y="5081588"/>
          <p14:tracePt t="90118" x="1979613" y="5048250"/>
          <p14:tracePt t="90127" x="1971675" y="5030788"/>
          <p14:tracePt t="90135" x="1963738" y="5005388"/>
          <p14:tracePt t="90143" x="1963738" y="4997450"/>
          <p14:tracePt t="90150" x="1963738" y="4979988"/>
          <p14:tracePt t="90175" x="1963738" y="4962525"/>
          <p14:tracePt t="90183" x="1971675" y="4954588"/>
          <p14:tracePt t="90200" x="1971675" y="4937125"/>
          <p14:tracePt t="90207" x="1979613" y="4929188"/>
          <p14:tracePt t="90215" x="1989138" y="4929188"/>
          <p14:tracePt t="90222" x="1989138" y="4919663"/>
          <p14:tracePt t="90238" x="1997075" y="4911725"/>
          <p14:tracePt t="90246" x="2005013" y="4911725"/>
          <p14:tracePt t="90254" x="2014538" y="4903788"/>
          <p14:tracePt t="90262" x="2030413" y="4903788"/>
          <p14:tracePt t="90270" x="2055813" y="4894263"/>
          <p14:tracePt t="90279" x="2090738" y="4886325"/>
          <p14:tracePt t="90287" x="2133600" y="4878388"/>
          <p14:tracePt t="90294" x="2159000" y="4868863"/>
          <p14:tracePt t="90303" x="2192338" y="4852988"/>
          <p14:tracePt t="90310" x="2235200" y="4852988"/>
          <p14:tracePt t="90319" x="2260600" y="4852988"/>
          <p14:tracePt t="90327" x="2286000" y="4852988"/>
          <p14:tracePt t="90335" x="2293938" y="4843463"/>
          <p14:tracePt t="90342" x="2319338" y="4835525"/>
          <p14:tracePt t="90350" x="2336800" y="4835525"/>
          <p14:tracePt t="90366" x="2354263" y="4835525"/>
          <p14:tracePt t="90374" x="2362200" y="4835525"/>
          <p14:tracePt t="90382" x="2397125" y="4827588"/>
          <p14:tracePt t="90390" x="2455863" y="4802188"/>
          <p14:tracePt t="90398" x="2516188" y="4802188"/>
          <p14:tracePt t="90406" x="2574925" y="4802188"/>
          <p14:tracePt t="90414" x="2633663" y="4802188"/>
          <p14:tracePt t="90422" x="2693988" y="4802188"/>
          <p14:tracePt t="90430" x="2778125" y="4802188"/>
          <p14:tracePt t="90438" x="2863850" y="4802188"/>
          <p14:tracePt t="90446" x="2914650" y="4802188"/>
          <p14:tracePt t="90454" x="2965450" y="4802188"/>
          <p14:tracePt t="90462" x="3025775" y="4792663"/>
          <p14:tracePt t="90470" x="3051175" y="4784725"/>
          <p14:tracePt t="90478" x="3076575" y="4784725"/>
          <p14:tracePt t="90487" x="3094038" y="4784725"/>
          <p14:tracePt t="90494" x="3101975" y="4784725"/>
          <p14:tracePt t="90503" x="3119438" y="4792663"/>
          <p14:tracePt t="90510" x="3127375" y="4802188"/>
          <p14:tracePt t="90519" x="3135313" y="4810125"/>
          <p14:tracePt t="90526" x="3144838" y="4843463"/>
          <p14:tracePt t="90534" x="3152775" y="4860925"/>
          <p14:tracePt t="90542" x="3152775" y="4878388"/>
          <p14:tracePt t="90550" x="3160713" y="4919663"/>
          <p14:tracePt t="90558" x="3186113" y="4972050"/>
          <p14:tracePt t="90566" x="3186113" y="4997450"/>
          <p14:tracePt t="90574" x="3195638" y="5030788"/>
          <p14:tracePt t="90582" x="3203575" y="5064125"/>
          <p14:tracePt t="90590" x="3203575" y="5091113"/>
          <p14:tracePt t="90599" x="3203575" y="5116513"/>
          <p14:tracePt t="90607" x="3195638" y="5141913"/>
          <p14:tracePt t="90615" x="3186113" y="5167313"/>
          <p14:tracePt t="90623" x="3178175" y="5183188"/>
          <p14:tracePt t="90633" x="3160713" y="5208588"/>
          <p14:tracePt t="90639" x="3144838" y="5226050"/>
          <p14:tracePt t="90647" x="3119438" y="5243513"/>
          <p14:tracePt t="90655" x="3109913" y="5268913"/>
          <p14:tracePt t="90663" x="3101975" y="5294313"/>
          <p14:tracePt t="90671" x="3067050" y="5311775"/>
          <p14:tracePt t="90679" x="3041650" y="5327650"/>
          <p14:tracePt t="90687" x="3016250" y="5345113"/>
          <p14:tracePt t="90695" x="2990850" y="5362575"/>
          <p14:tracePt t="90703" x="2965450" y="5387975"/>
          <p14:tracePt t="90710" x="2940050" y="5405438"/>
          <p14:tracePt t="90719" x="2914650" y="5405438"/>
          <p14:tracePt t="90727" x="2889250" y="5421313"/>
          <p14:tracePt t="90735" x="2863850" y="5438775"/>
          <p14:tracePt t="90743" x="2830513" y="5464175"/>
          <p14:tracePt t="90751" x="2795588" y="5481638"/>
          <p14:tracePt t="90759" x="2752725" y="5481638"/>
          <p14:tracePt t="90768" x="2693988" y="5489575"/>
          <p14:tracePt t="90775" x="2633663" y="5514975"/>
          <p14:tracePt t="90783" x="2582863" y="5524500"/>
          <p14:tracePt t="90790" x="2516188" y="5532438"/>
          <p14:tracePt t="90799" x="2438400" y="5532438"/>
          <p14:tracePt t="90807" x="2354263" y="5532438"/>
          <p14:tracePt t="90815" x="2286000" y="5532438"/>
          <p14:tracePt t="90823" x="2209800" y="5532438"/>
          <p14:tracePt t="90832" x="2149475" y="5532438"/>
          <p14:tracePt t="90839" x="2116138" y="5524500"/>
          <p14:tracePt t="90848" x="2108200" y="5497513"/>
          <p14:tracePt t="90855" x="2098675" y="5489575"/>
          <p14:tracePt t="90863" x="2090738" y="5489575"/>
          <p14:tracePt t="90879" x="2090738" y="5472113"/>
          <p14:tracePt t="90903" x="2090738" y="5464175"/>
          <p14:tracePt t="91047" x="2090738" y="5456238"/>
          <p14:tracePt t="91278" x="2090738" y="5446713"/>
          <p14:tracePt t="91518" x="2098675" y="5446713"/>
          <p14:tracePt t="91526" x="2116138" y="5446713"/>
          <p14:tracePt t="91534" x="2159000" y="5446713"/>
          <p14:tracePt t="91543" x="2227263" y="5446713"/>
          <p14:tracePt t="91550" x="2319338" y="5456238"/>
          <p14:tracePt t="91559" x="2405063" y="5472113"/>
          <p14:tracePt t="91566" x="2489200" y="5497513"/>
          <p14:tracePt t="91574" x="2608263" y="5514975"/>
          <p14:tracePt t="91583" x="2736850" y="5532438"/>
          <p14:tracePt t="91590" x="2830513" y="5532438"/>
          <p14:tracePt t="91598" x="2906713" y="5532438"/>
          <p14:tracePt t="91606" x="2965450" y="5532438"/>
          <p14:tracePt t="91615" x="2974975" y="5532438"/>
          <p14:tracePt t="91622" x="2990850" y="5532438"/>
          <p14:tracePt t="91703" x="2990850" y="5540375"/>
          <p14:tracePt t="91711" x="3000375" y="5557838"/>
          <p14:tracePt t="91719" x="3016250" y="5583238"/>
          <p14:tracePt t="91727" x="3016250" y="5600700"/>
          <p14:tracePt t="91735" x="3033713" y="5608638"/>
          <p14:tracePt t="91743" x="3033713" y="5626100"/>
          <p14:tracePt t="91751" x="3051175" y="5641975"/>
          <p14:tracePt t="91759" x="3076575" y="5659438"/>
          <p14:tracePt t="91766" x="3109913" y="5676900"/>
          <p14:tracePt t="91775" x="3144838" y="5694363"/>
          <p14:tracePt t="91783" x="3160713" y="5694363"/>
          <p14:tracePt t="91935" x="3170238" y="5694363"/>
          <p14:tracePt t="91943" x="3178175" y="5684838"/>
          <p14:tracePt t="91974" x="3178175" y="5694363"/>
          <p14:tracePt t="91982" x="3160713" y="5710238"/>
          <p14:tracePt t="91991" x="3144838" y="5727700"/>
          <p14:tracePt t="91998" x="3144838" y="5753100"/>
          <p14:tracePt t="92006" x="3144838" y="5778500"/>
          <p14:tracePt t="92014" x="3144838" y="5788025"/>
          <p14:tracePt t="92054" x="3144838" y="5795963"/>
          <p14:tracePt t="92070" x="3127375" y="5795963"/>
          <p14:tracePt t="92079" x="3109913" y="5795963"/>
          <p14:tracePt t="92095" x="3094038" y="5795963"/>
          <p14:tracePt t="92102" x="3084513" y="5795963"/>
          <p14:tracePt t="92110" x="3067050" y="5795963"/>
          <p14:tracePt t="92119" x="3051175" y="5795963"/>
          <p14:tracePt t="92135" x="3033713" y="5795963"/>
          <p14:tracePt t="92142" x="3016250" y="5803900"/>
          <p14:tracePt t="92150" x="3008313" y="5803900"/>
          <p14:tracePt t="92158" x="2990850" y="5803900"/>
          <p14:tracePt t="92166" x="2990850" y="5813425"/>
          <p14:tracePt t="92351" x="2982913" y="5813425"/>
          <p14:tracePt t="92486" x="2990850" y="5813425"/>
          <p14:tracePt t="93215" x="3008313" y="5813425"/>
          <p14:tracePt t="93839" x="3008313" y="5803900"/>
          <p14:tracePt t="93879" x="2990850" y="5803900"/>
          <p14:tracePt t="93894" x="2974975" y="5803900"/>
          <p14:tracePt t="93903" x="2965450" y="5803900"/>
          <p14:tracePt t="93911" x="2940050" y="5795963"/>
          <p14:tracePt t="93919" x="2914650" y="5788025"/>
          <p14:tracePt t="93927" x="2897188" y="5788025"/>
          <p14:tracePt t="93935" x="2871788" y="5788025"/>
          <p14:tracePt t="93944" x="2855913" y="5778500"/>
          <p14:tracePt t="93962" x="2813050" y="5770563"/>
          <p14:tracePt t="93968" x="2762250" y="5745163"/>
          <p14:tracePt t="93976" x="2719388" y="5745163"/>
          <p14:tracePt t="93983" x="2651125" y="5745163"/>
          <p14:tracePt t="93990" x="2566988" y="5745163"/>
          <p14:tracePt t="93999" x="2489200" y="5745163"/>
          <p14:tracePt t="94006" x="2405063" y="5745163"/>
          <p14:tracePt t="94015" x="2344738" y="5745163"/>
          <p14:tracePt t="94023" x="2319338" y="5745163"/>
          <p14:tracePt t="94030" x="2293938" y="5745163"/>
          <p14:tracePt t="94039" x="2268538" y="5745163"/>
          <p14:tracePt t="94494" x="2268538" y="5735638"/>
          <p14:tracePt t="94526" x="2286000" y="5735638"/>
          <p14:tracePt t="94551" x="2303463" y="5735638"/>
          <p14:tracePt t="94582" x="2311400" y="5735638"/>
          <p14:tracePt t="94598" x="2319338" y="5735638"/>
          <p14:tracePt t="94606" x="2328863" y="5735638"/>
          <p14:tracePt t="94622" x="2336800" y="5735638"/>
          <p14:tracePt t="94630" x="2344738" y="5735638"/>
          <p14:tracePt t="94654" x="2362200" y="5735638"/>
          <p14:tracePt t="94703" x="2379663" y="5735638"/>
          <p14:tracePt t="94727" x="2387600" y="5735638"/>
          <p14:tracePt t="94735" x="2397125" y="5735638"/>
          <p14:tracePt t="94879" x="2405063" y="5735638"/>
          <p14:tracePt t="94919" x="2413000" y="5735638"/>
          <p14:tracePt t="94933" x="2422525" y="5735638"/>
          <p14:tracePt t="94950" x="2438400" y="5735638"/>
          <p14:tracePt t="95086" x="2455863" y="5735638"/>
          <p14:tracePt t="95127" x="2463800" y="5735638"/>
          <p14:tracePt t="95135" x="2473325" y="5735638"/>
          <p14:tracePt t="95150" x="2481263" y="5735638"/>
          <p14:tracePt t="95159" x="2489200" y="5735638"/>
          <p14:tracePt t="95175" x="2498725" y="5735638"/>
          <p14:tracePt t="95199" x="2516188" y="5727700"/>
          <p14:tracePt t="95238" x="2532063" y="5727700"/>
          <p14:tracePt t="95247" x="2541588" y="5727700"/>
          <p14:tracePt t="95263" x="2549525" y="5727700"/>
          <p14:tracePt t="95278" x="2557463" y="5727700"/>
          <p14:tracePt t="95287" x="2566988" y="5719763"/>
          <p14:tracePt t="95295" x="2574925" y="5710238"/>
          <p14:tracePt t="95303" x="2592388" y="5710238"/>
          <p14:tracePt t="95319" x="2608263" y="5710238"/>
          <p14:tracePt t="95335" x="2625725" y="5710238"/>
          <p14:tracePt t="95351" x="2633663" y="5710238"/>
          <p14:tracePt t="95359" x="2643188" y="5719763"/>
          <p14:tracePt t="96495" x="2651125" y="5727700"/>
          <p14:tracePt t="96510" x="2668588" y="5735638"/>
          <p14:tracePt t="96607" x="2651125" y="5735638"/>
          <p14:tracePt t="96623" x="2625725" y="5735638"/>
          <p14:tracePt t="96631" x="2574925" y="5735638"/>
          <p14:tracePt t="96639" x="2498725" y="5735638"/>
          <p14:tracePt t="96647" x="2405063" y="5735638"/>
          <p14:tracePt t="96655" x="2319338" y="5735638"/>
          <p14:tracePt t="96663" x="2278063" y="5735638"/>
          <p14:tracePt t="96671" x="2217738" y="5735638"/>
          <p14:tracePt t="96678" x="2159000" y="5735638"/>
          <p14:tracePt t="96686" x="2124075" y="5735638"/>
          <p14:tracePt t="96695" x="2108200" y="5735638"/>
          <p14:tracePt t="96703" x="2082800" y="5735638"/>
          <p14:tracePt t="96718" x="2065338" y="5735638"/>
          <p14:tracePt t="96735" x="2055813" y="5753100"/>
          <p14:tracePt t="96743" x="2039938" y="5761038"/>
          <p14:tracePt t="96752" x="2022475" y="5770563"/>
          <p14:tracePt t="96759" x="2014538" y="5788025"/>
          <p14:tracePt t="96766" x="1997075" y="5813425"/>
          <p14:tracePt t="96774" x="1979613" y="5846763"/>
          <p14:tracePt t="96783" x="1963738" y="5872163"/>
          <p14:tracePt t="96790" x="1954213" y="5897563"/>
          <p14:tracePt t="96800" x="1954213" y="5922963"/>
          <p14:tracePt t="96807" x="1946275" y="5948363"/>
          <p14:tracePt t="96817" x="1946275" y="5973763"/>
          <p14:tracePt t="96823" x="1946275" y="5983288"/>
          <p14:tracePt t="96831" x="1946275" y="5999163"/>
          <p14:tracePt t="96839" x="1946275" y="6024563"/>
          <p14:tracePt t="96847" x="1954213" y="6034088"/>
          <p14:tracePt t="96863" x="1963738" y="6049963"/>
          <p14:tracePt t="96870" x="1971675" y="6049963"/>
          <p14:tracePt t="96888" x="1979613" y="6067425"/>
          <p14:tracePt t="96895" x="1989138" y="6076950"/>
          <p14:tracePt t="96902" x="1997075" y="6076950"/>
          <p14:tracePt t="96910" x="2014538" y="6084888"/>
          <p14:tracePt t="96918" x="2022475" y="6092825"/>
          <p14:tracePt t="96927" x="2030413" y="6102350"/>
          <p14:tracePt t="96943" x="2047875" y="6110288"/>
          <p14:tracePt t="96952" x="2073275" y="6118225"/>
          <p14:tracePt t="96971" x="2124075" y="6127750"/>
          <p14:tracePt t="96974" x="2174875" y="6135688"/>
          <p14:tracePt t="96983" x="2235200" y="6135688"/>
          <p14:tracePt t="96991" x="2293938" y="6135688"/>
          <p14:tracePt t="96999" x="2362200" y="6135688"/>
          <p14:tracePt t="97007" x="2463800" y="6135688"/>
          <p14:tracePt t="97016" x="2574925" y="6135688"/>
          <p14:tracePt t="97023" x="2660650" y="6135688"/>
          <p14:tracePt t="97032" x="2719388" y="6135688"/>
          <p14:tracePt t="97039" x="2762250" y="6135688"/>
          <p14:tracePt t="97047" x="2795588" y="6135688"/>
          <p14:tracePt t="97056" x="2813050" y="6135688"/>
          <p14:tracePt t="97270" x="2813050" y="6118225"/>
          <p14:tracePt t="97511" x="2805113" y="6110288"/>
          <p14:tracePt t="98535" x="2805113" y="6102350"/>
          <p14:tracePt t="98670" x="2805113" y="6092825"/>
          <p14:tracePt t="99326" x="2805113" y="6084888"/>
          <p14:tracePt t="99350" x="2805113" y="6076950"/>
          <p14:tracePt t="99775" x="2805113" y="6059488"/>
          <p14:tracePt t="100039" x="2795588" y="6059488"/>
          <p14:tracePt t="100078" x="2787650" y="6059488"/>
          <p14:tracePt t="100559" x="2770188" y="6049963"/>
          <p14:tracePt t="100574" x="2770188" y="6042025"/>
          <p14:tracePt t="100582" x="2762250" y="6034088"/>
          <p14:tracePt t="100590" x="2744788" y="6016625"/>
          <p14:tracePt t="100598" x="2736850" y="5983288"/>
          <p14:tracePt t="100606" x="2686050" y="5932488"/>
          <p14:tracePt t="100614" x="2668588" y="5880100"/>
          <p14:tracePt t="100622" x="2660650" y="5846763"/>
          <p14:tracePt t="100630" x="2651125" y="5778500"/>
          <p14:tracePt t="100638" x="2617788" y="5702300"/>
          <p14:tracePt t="100647" x="2592388" y="5600700"/>
          <p14:tracePt t="100655" x="2574925" y="5497513"/>
          <p14:tracePt t="100664" x="2532063" y="5370513"/>
          <p14:tracePt t="100670" x="2516188" y="5268913"/>
          <p14:tracePt t="100678" x="2481263" y="5175250"/>
          <p14:tracePt t="100686" x="2455863" y="5091113"/>
          <p14:tracePt t="100695" x="2422525" y="4997450"/>
          <p14:tracePt t="100702" x="2387600" y="4919663"/>
          <p14:tracePt t="100710" x="2371725" y="4852988"/>
          <p14:tracePt t="100719" x="2336800" y="4802188"/>
          <p14:tracePt t="100727" x="2319338" y="4767263"/>
          <p14:tracePt t="100735" x="2303463" y="4716463"/>
          <p14:tracePt t="100743" x="2293938" y="4683125"/>
          <p14:tracePt t="100751" x="2286000" y="4648200"/>
          <p14:tracePt t="100758" x="2286000" y="4640263"/>
          <p14:tracePt t="100767" x="2286000" y="4622800"/>
          <p14:tracePt t="100774" x="2286000" y="4597400"/>
          <p14:tracePt t="100782" x="2286000" y="4589463"/>
          <p14:tracePt t="100790" x="2286000" y="4572000"/>
          <p14:tracePt t="100807" x="2286000" y="4564063"/>
          <p14:tracePt t="100814" x="2286000" y="4554538"/>
          <p14:tracePt t="100823" x="2286000" y="4529138"/>
          <p14:tracePt t="100831" x="2286000" y="4513263"/>
          <p14:tracePt t="100838" x="2286000" y="4470400"/>
          <p14:tracePt t="100847" x="2278063" y="4419600"/>
          <p14:tracePt t="100855" x="2260600" y="4376738"/>
          <p14:tracePt t="100864" x="2217738" y="4308475"/>
          <p14:tracePt t="100871" x="2149475" y="4240213"/>
          <p14:tracePt t="100880" x="2098675" y="4181475"/>
          <p14:tracePt t="100887" x="2090738" y="4146550"/>
          <p14:tracePt t="100894" x="2082800" y="4121150"/>
          <p14:tracePt t="100903" x="2055813" y="4105275"/>
          <p14:tracePt t="100911" x="2047875" y="4095750"/>
          <p14:tracePt t="100919" x="2030413" y="4079875"/>
          <p14:tracePt t="100927" x="2030413" y="4062413"/>
          <p14:tracePt t="100949" x="2030413" y="4052888"/>
          <p14:tracePt t="100951" x="2030413" y="4044950"/>
          <p14:tracePt t="100959" x="2030413" y="4027488"/>
          <p14:tracePt t="100975" x="2030413" y="4011613"/>
          <p14:tracePt t="100991" x="2030413" y="3994150"/>
          <p14:tracePt t="100999" x="2030413" y="3986213"/>
          <p14:tracePt t="101006" x="2030413" y="3976688"/>
          <p14:tracePt t="101014" x="2022475" y="3968750"/>
          <p14:tracePt t="101022" x="2014538" y="3960813"/>
          <p14:tracePt t="101031" x="2005013" y="3951288"/>
          <p14:tracePt t="101038" x="1997075" y="3943350"/>
          <p14:tracePt t="101048" x="1979613" y="3935413"/>
          <p14:tracePt t="101087" x="1979613" y="3917950"/>
          <p14:tracePt t="101094" x="1979613" y="3908425"/>
          <p14:tracePt t="101103" x="1963738" y="3908425"/>
          <p14:tracePt t="101111" x="1954213" y="3892550"/>
          <p14:tracePt t="101119" x="1928813" y="3883025"/>
          <p14:tracePt t="101127" x="1911350" y="3857625"/>
          <p14:tracePt t="101135" x="1878013" y="3849688"/>
          <p14:tracePt t="101143" x="1852613" y="3832225"/>
          <p14:tracePt t="101151" x="1819275" y="3806825"/>
          <p14:tracePt t="101159" x="1766888" y="3790950"/>
          <p14:tracePt t="101166" x="1733550" y="3773488"/>
          <p14:tracePt t="101175" x="1674813" y="3738563"/>
          <p14:tracePt t="101183" x="1622425" y="3722688"/>
          <p14:tracePt t="101191" x="1589088" y="3705225"/>
          <p14:tracePt t="101199" x="1555750" y="3705225"/>
          <p14:tracePt t="101207" x="1512888" y="3697288"/>
          <p14:tracePt t="101215" x="1477963" y="3679825"/>
          <p14:tracePt t="101222" x="1452563" y="3662363"/>
          <p14:tracePt t="101230" x="1436688" y="3654425"/>
          <p14:tracePt t="101238" x="1427163" y="3636963"/>
          <p14:tracePt t="101247" x="1419225" y="3619500"/>
          <p14:tracePt t="101262" x="1411288" y="3619500"/>
          <p14:tracePt t="101286" x="1393825" y="3619500"/>
          <p14:tracePt t="101302" x="1385888" y="3619500"/>
          <p14:tracePt t="101310" x="1376363" y="3619500"/>
          <p14:tracePt t="101319" x="1360488" y="3636963"/>
          <p14:tracePt t="101327" x="1343025" y="3654425"/>
          <p14:tracePt t="101335" x="1325563" y="3679825"/>
          <p14:tracePt t="101343" x="1308100" y="3697288"/>
          <p14:tracePt t="101350" x="1300163" y="3722688"/>
          <p14:tracePt t="101359" x="1274763" y="3738563"/>
          <p14:tracePt t="101366" x="1266825" y="3763963"/>
          <p14:tracePt t="101382" x="1257300" y="3773488"/>
          <p14:tracePt t="101391" x="1241425" y="3781425"/>
          <p14:tracePt t="101399" x="1241425" y="3798888"/>
          <p14:tracePt t="101416" x="1231900" y="3816350"/>
          <p14:tracePt t="101432" x="1223963" y="3824288"/>
          <p14:tracePt t="101447" x="1223963" y="3832225"/>
          <p14:tracePt t="101486" x="1206500" y="3832225"/>
          <p14:tracePt t="101494" x="1206500" y="3841750"/>
          <p14:tracePt t="101518" x="1198563" y="3849688"/>
          <p14:tracePt t="101534" x="1189038" y="3849688"/>
          <p14:tracePt t="101599" x="1189038" y="3867150"/>
          <p14:tracePt t="102167" x="1189038" y="3883025"/>
          <p14:tracePt t="102175" x="1189038" y="3892550"/>
          <p14:tracePt t="102183" x="1189038" y="3900488"/>
          <p14:tracePt t="102190" x="1181100" y="3925888"/>
          <p14:tracePt t="102199" x="1181100" y="3943350"/>
          <p14:tracePt t="102207" x="1181100" y="3960813"/>
          <p14:tracePt t="102215" x="1181100" y="3976688"/>
          <p14:tracePt t="102230" x="1181100" y="3986213"/>
          <p14:tracePt t="102239" x="1181100" y="3994150"/>
          <p14:tracePt t="102246" x="1181100" y="4011613"/>
          <p14:tracePt t="102262" x="1181100" y="4044950"/>
          <p14:tracePt t="102271" x="1181100" y="4052888"/>
          <p14:tracePt t="102278" x="1181100" y="4070350"/>
          <p14:tracePt t="102286" x="1189038" y="4087813"/>
          <p14:tracePt t="102294" x="1189038" y="4095750"/>
          <p14:tracePt t="102310" x="1189038" y="4113213"/>
          <p14:tracePt t="102319" x="1198563" y="4121150"/>
          <p14:tracePt t="102327" x="1206500" y="4138613"/>
          <p14:tracePt t="102342" x="1206500" y="4156075"/>
          <p14:tracePt t="102350" x="1216025" y="4171950"/>
          <p14:tracePt t="102783" x="1216025" y="4181475"/>
          <p14:tracePt t="102791" x="1216025" y="4189413"/>
          <p14:tracePt t="102879" x="1216025" y="4197350"/>
          <p14:tracePt t="102943" x="1216025" y="4214813"/>
          <p14:tracePt t="102959" x="1216025" y="4224338"/>
          <p14:tracePt t="102974" x="1216025" y="4232275"/>
          <p14:tracePt t="102990" x="1216025" y="4240213"/>
          <p14:tracePt t="103014" x="1216025" y="4249738"/>
          <p14:tracePt t="103294" x="1216025" y="4240213"/>
          <p14:tracePt t="103302" x="1216025" y="4232275"/>
          <p14:tracePt t="103319" x="1216025" y="4224338"/>
          <p14:tracePt t="103327" x="1216025" y="4214813"/>
          <p14:tracePt t="103343" x="1216025" y="4206875"/>
          <p14:tracePt t="103350" x="1216025" y="4189413"/>
          <p14:tracePt t="103366" x="1216025" y="4171950"/>
          <p14:tracePt t="103375" x="1216025" y="4164013"/>
          <p14:tracePt t="103383" x="1216025" y="4156075"/>
          <p14:tracePt t="103391" x="1216025" y="4146550"/>
          <p14:tracePt t="103400" x="1216025" y="4138613"/>
          <p14:tracePt t="103406" x="1216025" y="4130675"/>
          <p14:tracePt t="103414" x="1216025" y="4113213"/>
          <p14:tracePt t="103422" x="1206500" y="4105275"/>
          <p14:tracePt t="103431" x="1206500" y="4087813"/>
          <p14:tracePt t="103438" x="1206500" y="4079875"/>
          <p14:tracePt t="103448" x="1206500" y="4070350"/>
          <p14:tracePt t="103454" x="1198563" y="4052888"/>
          <p14:tracePt t="103462" x="1189038" y="4027488"/>
          <p14:tracePt t="103471" x="1189038" y="3986213"/>
          <p14:tracePt t="103479" x="1189038" y="3943350"/>
          <p14:tracePt t="103487" x="1189038" y="3917950"/>
          <p14:tracePt t="103495" x="1189038" y="3875088"/>
          <p14:tracePt t="103502" x="1189038" y="3841750"/>
          <p14:tracePt t="103510" x="1189038" y="3816350"/>
          <p14:tracePt t="103519" x="1189038" y="3806825"/>
          <p14:tracePt t="103527" x="1189038" y="3790950"/>
          <p14:tracePt t="103535" x="1189038" y="3773488"/>
          <p14:tracePt t="103559" x="1189038" y="3763963"/>
          <p14:tracePt t="103566" x="1189038" y="3756025"/>
          <p14:tracePt t="103607" x="1189038" y="3748088"/>
          <p14:tracePt t="103622" x="1189038" y="3738563"/>
          <p14:tracePt t="103629" x="1189038" y="3722688"/>
          <p14:tracePt t="103670" x="1189038" y="3705225"/>
          <p14:tracePt t="103686" x="1189038" y="3697288"/>
          <p14:tracePt t="104127" x="1189038" y="3687763"/>
          <p14:tracePt t="104207" x="1181100" y="3697288"/>
          <p14:tracePt t="104359" x="1173163" y="3705225"/>
          <p14:tracePt t="105047" x="1163638" y="3705225"/>
          <p14:tracePt t="105919" x="1147763" y="3705225"/>
          <p14:tracePt t="105959" x="1138238" y="3697288"/>
          <p14:tracePt t="105967" x="1130300" y="3697288"/>
          <p14:tracePt t="105974" x="1122363" y="3687763"/>
          <p14:tracePt t="105983" x="1112838" y="3687763"/>
          <p14:tracePt t="105999" x="1096963" y="3687763"/>
          <p14:tracePt t="106007" x="1087438" y="3687763"/>
          <p14:tracePt t="106015" x="1069975" y="3679825"/>
          <p14:tracePt t="106023" x="1044575" y="3671888"/>
          <p14:tracePt t="106031" x="1036638" y="3662363"/>
          <p14:tracePt t="106063" x="1028700" y="3662363"/>
          <p14:tracePt t="106087" x="1019175" y="3662363"/>
          <p14:tracePt t="106103" x="1011238" y="3662363"/>
          <p14:tracePt t="107031" x="1011238" y="3646488"/>
          <p14:tracePt t="107039" x="1011238" y="3636963"/>
          <p14:tracePt t="107430" x="1011238" y="3629025"/>
          <p14:tracePt t="108334" x="1028700" y="3619500"/>
          <p14:tracePt t="109486" x="1044575" y="3611563"/>
          <p14:tracePt t="110919" x="1054100" y="3611563"/>
          <p14:tracePt t="116110" x="1062038" y="3611563"/>
          <p14:tracePt t="116118" x="1069975" y="3611563"/>
          <p14:tracePt t="116127" x="1079500" y="3619500"/>
          <p14:tracePt t="116135" x="1079500" y="3629025"/>
          <p14:tracePt t="116143" x="1096963" y="3629025"/>
          <p14:tracePt t="116151" x="1122363" y="3629025"/>
          <p14:tracePt t="116158" x="1163638" y="3629025"/>
          <p14:tracePt t="116166" x="1216025" y="3629025"/>
          <p14:tracePt t="116174" x="1300163" y="3629025"/>
          <p14:tracePt t="116181" x="1385888" y="3629025"/>
          <p14:tracePt t="116190" x="1487488" y="3629025"/>
          <p14:tracePt t="116198" x="1589088" y="3629025"/>
          <p14:tracePt t="116206" x="1682750" y="3629025"/>
          <p14:tracePt t="116214" x="1809750" y="3629025"/>
          <p14:tracePt t="116222" x="1928813" y="3629025"/>
          <p14:tracePt t="116231" x="2065338" y="3629025"/>
          <p14:tracePt t="116239" x="2217738" y="3629025"/>
          <p14:tracePt t="116247" x="2397125" y="3629025"/>
          <p14:tracePt t="116255" x="2566988" y="3629025"/>
          <p14:tracePt t="116263" x="2830513" y="3629025"/>
          <p14:tracePt t="116271" x="3119438" y="3629025"/>
          <p14:tracePt t="116280" x="3408363" y="3629025"/>
          <p14:tracePt t="116286" x="3697288" y="3629025"/>
          <p14:tracePt t="116295" x="3960813" y="3629025"/>
          <p14:tracePt t="116303" x="4138613" y="3619500"/>
          <p14:tracePt t="116310" x="4283075" y="3586163"/>
          <p14:tracePt t="116318" x="4384675" y="3560763"/>
          <p14:tracePt t="116327" x="4503738" y="3527425"/>
          <p14:tracePt t="116335" x="4605338" y="3502025"/>
          <p14:tracePt t="116343" x="4665663" y="3492500"/>
          <p14:tracePt t="116351" x="4724400" y="3475038"/>
          <p14:tracePt t="116358" x="4802188" y="3467100"/>
          <p14:tracePt t="116366" x="4894263" y="3441700"/>
          <p14:tracePt t="116374" x="4997450" y="3441700"/>
          <p14:tracePt t="116382" x="5124450" y="3441700"/>
          <p14:tracePt t="116390" x="5251450" y="3441700"/>
          <p14:tracePt t="116398" x="5370513" y="3459163"/>
          <p14:tracePt t="116406" x="5497513" y="3492500"/>
          <p14:tracePt t="116414" x="5600700" y="3527425"/>
          <p14:tracePt t="116422" x="5684838" y="3535363"/>
          <p14:tracePt t="116431" x="5778500" y="3568700"/>
          <p14:tracePt t="116439" x="5821363" y="3578225"/>
          <p14:tracePt t="116447" x="5854700" y="3578225"/>
          <p14:tracePt t="116455" x="5872163" y="3578225"/>
          <p14:tracePt t="116463" x="5889625" y="3578225"/>
          <p14:tracePt t="116470" x="5905500" y="3578225"/>
          <p14:tracePt t="116485" x="5922963" y="3578225"/>
          <p14:tracePt t="116493" x="5932488" y="3578225"/>
          <p14:tracePt t="116502" x="5965825" y="3578225"/>
          <p14:tracePt t="116511" x="6016625" y="3578225"/>
          <p14:tracePt t="116519" x="6076950" y="3578225"/>
          <p14:tracePt t="116527" x="6153150" y="3578225"/>
          <p14:tracePt t="116535" x="6237288" y="3578225"/>
          <p14:tracePt t="116543" x="6323013" y="3578225"/>
          <p14:tracePt t="116550" x="6407150" y="3578225"/>
          <p14:tracePt t="116559" x="6475413" y="3578225"/>
          <p14:tracePt t="116566" x="6561138" y="3578225"/>
          <p14:tracePt t="116575" x="6637338" y="3578225"/>
          <p14:tracePt t="116582" x="6688138" y="3578225"/>
          <p14:tracePt t="116591" x="6721475" y="3578225"/>
          <p14:tracePt t="116599" x="6781800" y="3578225"/>
          <p14:tracePt t="116606" x="6799263" y="3578225"/>
          <p14:tracePt t="116615" x="6824663" y="3578225"/>
          <p14:tracePt t="116623" x="6858000" y="3578225"/>
          <p14:tracePt t="116631" x="6891338" y="3568700"/>
          <p14:tracePt t="116639" x="6908800" y="3552825"/>
          <p14:tracePt t="116647" x="6951663" y="3543300"/>
          <p14:tracePt t="116655" x="7002463" y="3535363"/>
          <p14:tracePt t="116663" x="7035800" y="3535363"/>
          <p14:tracePt t="116670" x="7061200" y="3552825"/>
          <p14:tracePt t="116679" x="7061200" y="3568700"/>
          <p14:tracePt t="116861" x="7078663" y="3578225"/>
          <p14:tracePt t="116877" x="7096125" y="3578225"/>
          <p14:tracePt t="116885" x="7129463" y="3586163"/>
          <p14:tracePt t="116893" x="7189788" y="3611563"/>
          <p14:tracePt t="116901" x="7232650" y="3611563"/>
          <p14:tracePt t="116909" x="7265988" y="3619500"/>
          <p14:tracePt t="116917" x="7316788" y="3636963"/>
          <p14:tracePt t="116925" x="7359650" y="3646488"/>
          <p14:tracePt t="116933" x="7418388" y="3654425"/>
          <p14:tracePt t="116941" x="7478713" y="3654425"/>
          <p14:tracePt t="116949" x="7512050" y="3654425"/>
          <p14:tracePt t="116967" x="7597775" y="3654425"/>
          <p14:tracePt t="116974" x="7666038" y="3654425"/>
          <p14:tracePt t="116982" x="7750175" y="3654425"/>
          <p14:tracePt t="116990" x="7835900" y="3654425"/>
          <p14:tracePt t="116998" x="7962900" y="3654425"/>
          <p14:tracePt t="117006" x="8107363" y="3654425"/>
          <p14:tracePt t="117014" x="8243888" y="3654425"/>
          <p14:tracePt t="117022" x="8396288" y="3654425"/>
          <p14:tracePt t="117030" x="8548688" y="3654425"/>
          <p14:tracePt t="117038" x="8769350" y="3654425"/>
          <p14:tracePt t="117047" x="9024938" y="36544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源程序</a:t>
            </a:r>
            <a:r>
              <a:rPr lang="en-US" altLang="zh-CN" sz="3600" dirty="0"/>
              <a:t>-</a:t>
            </a:r>
            <a:r>
              <a:rPr lang="zh-CN" altLang="en-US" sz="3600" dirty="0"/>
              <a:t>甲机</a:t>
            </a:r>
            <a:r>
              <a:rPr lang="en-US" altLang="zh-CN" sz="3600" dirty="0"/>
              <a:t>(4/4)</a:t>
            </a:r>
            <a:br>
              <a:rPr lang="en-US" altLang="zh-CN" sz="3600" dirty="0"/>
            </a:br>
            <a:r>
              <a:rPr lang="zh-CN" altLang="en-US" sz="3600" dirty="0"/>
              <a:t>中断服务程序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zh-CN" sz="2000" dirty="0"/>
              <a:t>LOOP1</a:t>
            </a:r>
            <a:r>
              <a:rPr lang="zh-CN" altLang="en-US" sz="2000" dirty="0"/>
              <a:t>： </a:t>
            </a:r>
            <a:r>
              <a:rPr lang="en-US" altLang="zh-CN" sz="2000" dirty="0"/>
              <a:t>INC	DPTR	;</a:t>
            </a:r>
            <a:r>
              <a:rPr lang="zh-CN" altLang="en-US" sz="2000" dirty="0"/>
              <a:t>修改地址指针，准备发送下一个数据</a:t>
            </a:r>
          </a:p>
          <a:p>
            <a:pPr>
              <a:buFontTx/>
              <a:buNone/>
            </a:pPr>
            <a:r>
              <a:rPr lang="zh-CN" altLang="en-US" sz="2000" dirty="0"/>
              <a:t>		</a:t>
            </a:r>
            <a:r>
              <a:rPr lang="en-US" altLang="zh-CN" sz="2000" dirty="0"/>
              <a:t>MOVX	A</a:t>
            </a:r>
            <a:r>
              <a:rPr lang="zh-CN" altLang="en-US" sz="2000" dirty="0"/>
              <a:t>，</a:t>
            </a:r>
            <a:r>
              <a:rPr lang="en-US" altLang="zh-CN" sz="2000" dirty="0"/>
              <a:t>@DPTR</a:t>
            </a:r>
          </a:p>
          <a:p>
            <a:pPr>
              <a:buFontTx/>
              <a:buNone/>
            </a:pPr>
            <a:r>
              <a:rPr lang="en-US" altLang="zh-CN" sz="2000" dirty="0"/>
              <a:t>		MOV	C</a:t>
            </a:r>
            <a:r>
              <a:rPr lang="zh-CN" altLang="en-US" sz="2000" dirty="0"/>
              <a:t>，</a:t>
            </a:r>
            <a:r>
              <a:rPr lang="en-US" altLang="zh-CN" sz="2000" dirty="0"/>
              <a:t>P</a:t>
            </a:r>
          </a:p>
          <a:p>
            <a:pPr>
              <a:buFontTx/>
              <a:buNone/>
            </a:pPr>
            <a:r>
              <a:rPr lang="en-US" altLang="zh-CN" sz="2000" dirty="0"/>
              <a:t>		MOV	TB8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</a:p>
          <a:p>
            <a:pPr>
              <a:buFontTx/>
              <a:buNone/>
            </a:pPr>
            <a:r>
              <a:rPr lang="en-US" altLang="zh-CN" sz="2000" dirty="0"/>
              <a:t>		MOV	SBUF</a:t>
            </a:r>
            <a:r>
              <a:rPr lang="zh-CN" altLang="en-US" sz="2000" dirty="0"/>
              <a:t>，</a:t>
            </a:r>
            <a:r>
              <a:rPr lang="en-US" altLang="zh-CN" sz="2000" dirty="0"/>
              <a:t>A;</a:t>
            </a:r>
            <a:r>
              <a:rPr lang="zh-CN" altLang="en-US" sz="2000" dirty="0"/>
              <a:t>发送</a:t>
            </a:r>
          </a:p>
          <a:p>
            <a:pPr>
              <a:buFontTx/>
              <a:buNone/>
            </a:pPr>
            <a:r>
              <a:rPr lang="zh-CN" altLang="en-US" sz="2000" dirty="0"/>
              <a:t>		</a:t>
            </a:r>
            <a:r>
              <a:rPr lang="en-US" altLang="zh-CN" sz="2000" dirty="0"/>
              <a:t>DJNZ	R0</a:t>
            </a:r>
            <a:r>
              <a:rPr lang="zh-CN" altLang="en-US" sz="2000" dirty="0"/>
              <a:t>，</a:t>
            </a:r>
            <a:r>
              <a:rPr lang="en-US" altLang="zh-CN" sz="2000" dirty="0"/>
              <a:t>ENDT;</a:t>
            </a:r>
            <a:r>
              <a:rPr lang="zh-CN" altLang="en-US" sz="2000" dirty="0"/>
              <a:t>数据块未发送完，返回继续发送</a:t>
            </a:r>
          </a:p>
          <a:p>
            <a:pPr>
              <a:buFontTx/>
              <a:buNone/>
            </a:pPr>
            <a:r>
              <a:rPr lang="zh-CN" altLang="en-US" sz="2000" dirty="0"/>
              <a:t>		</a:t>
            </a:r>
            <a:r>
              <a:rPr lang="en-US" altLang="zh-CN" sz="2000" dirty="0"/>
              <a:t>CLR	ES	;</a:t>
            </a:r>
            <a:r>
              <a:rPr lang="zh-CN" altLang="en-US" sz="2000" dirty="0"/>
              <a:t>全部发送完，禁止串行口中断</a:t>
            </a:r>
          </a:p>
          <a:p>
            <a:pPr>
              <a:buFontTx/>
              <a:buNone/>
            </a:pPr>
            <a:r>
              <a:rPr lang="en-US" altLang="zh-CN" sz="2000" dirty="0"/>
              <a:t>ENDT</a:t>
            </a:r>
            <a:r>
              <a:rPr lang="zh-CN" altLang="en-US" sz="2000" dirty="0"/>
              <a:t>： </a:t>
            </a:r>
            <a:r>
              <a:rPr lang="en-US" altLang="zh-CN" sz="2000" dirty="0"/>
              <a:t>RETI		;</a:t>
            </a:r>
            <a:r>
              <a:rPr lang="zh-CN" altLang="en-US" sz="2000" dirty="0"/>
              <a:t>中断返回</a:t>
            </a:r>
          </a:p>
          <a:p>
            <a:pPr>
              <a:buFontTx/>
              <a:buNone/>
            </a:pPr>
            <a:r>
              <a:rPr lang="zh-CN" altLang="en-US" sz="2000" dirty="0"/>
              <a:t>		</a:t>
            </a:r>
            <a:r>
              <a:rPr lang="en-US" altLang="zh-CN" sz="2000" dirty="0"/>
              <a:t>END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ABDAE24-B0A0-4492-914F-50AD29667E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6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05"/>
    </mc:Choice>
    <mc:Fallback>
      <p:transition spd="slow" advTm="34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1" x="917575" y="2319338"/>
          <p14:tracePt t="608" x="925513" y="2319338"/>
          <p14:tracePt t="617" x="935038" y="2319338"/>
          <p14:tracePt t="625" x="942975" y="2328863"/>
          <p14:tracePt t="632" x="960438" y="2336800"/>
          <p14:tracePt t="640" x="985838" y="2344738"/>
          <p14:tracePt t="649" x="1011238" y="2362200"/>
          <p14:tracePt t="657" x="1028700" y="2362200"/>
          <p14:tracePt t="665" x="1054100" y="2371725"/>
          <p14:tracePt t="673" x="1069975" y="2379663"/>
          <p14:tracePt t="769" x="1079500" y="2379663"/>
          <p14:tracePt t="778" x="1087438" y="2379663"/>
          <p14:tracePt t="785" x="1096963" y="2387600"/>
          <p14:tracePt t="793" x="1104900" y="2397125"/>
          <p14:tracePt t="801" x="1122363" y="2405063"/>
          <p14:tracePt t="810" x="1147763" y="2405063"/>
          <p14:tracePt t="817" x="1163638" y="2405063"/>
          <p14:tracePt t="826" x="1189038" y="2413000"/>
          <p14:tracePt t="833" x="1206500" y="2422525"/>
          <p14:tracePt t="1089" x="1216025" y="2422525"/>
          <p14:tracePt t="1593" x="1231900" y="2422525"/>
          <p14:tracePt t="1601" x="1249363" y="2422525"/>
          <p14:tracePt t="1609" x="1292225" y="2422525"/>
          <p14:tracePt t="1618" x="1360488" y="2422525"/>
          <p14:tracePt t="1626" x="1436688" y="2422525"/>
          <p14:tracePt t="1633" x="1530350" y="2422525"/>
          <p14:tracePt t="1641" x="1631950" y="2422525"/>
          <p14:tracePt t="1649" x="1733550" y="2422525"/>
          <p14:tracePt t="1658" x="1784350" y="2422525"/>
          <p14:tracePt t="1665" x="1819275" y="2422525"/>
          <p14:tracePt t="1674" x="1844675" y="2413000"/>
          <p14:tracePt t="2130" x="1844675" y="2405063"/>
          <p14:tracePt t="2146" x="1835150" y="2397125"/>
          <p14:tracePt t="2825" x="1827213" y="2397125"/>
          <p14:tracePt t="2834" x="1819275" y="2397125"/>
          <p14:tracePt t="2842" x="1809750" y="2397125"/>
          <p14:tracePt t="2850" x="1784350" y="2397125"/>
          <p14:tracePt t="2857" x="1751013" y="2397125"/>
          <p14:tracePt t="2865" x="1733550" y="2397125"/>
          <p14:tracePt t="2873" x="1700213" y="2397125"/>
          <p14:tracePt t="2881" x="1665288" y="2397125"/>
          <p14:tracePt t="2890" x="1622425" y="2397125"/>
          <p14:tracePt t="2897" x="1589088" y="2397125"/>
          <p14:tracePt t="2906" x="1563688" y="2397125"/>
          <p14:tracePt t="2914" x="1520825" y="2397125"/>
          <p14:tracePt t="2921" x="1504950" y="2397125"/>
          <p14:tracePt t="2930" x="1487488" y="2397125"/>
          <p14:tracePt t="4201" x="1512888" y="2405063"/>
          <p14:tracePt t="4210" x="1571625" y="2405063"/>
          <p14:tracePt t="4218" x="1657350" y="2405063"/>
          <p14:tracePt t="4226" x="1766888" y="2405063"/>
          <p14:tracePt t="4233" x="1870075" y="2405063"/>
          <p14:tracePt t="4241" x="1997075" y="2405063"/>
          <p14:tracePt t="4250" x="2141538" y="2405063"/>
          <p14:tracePt t="4257" x="2268538" y="2387600"/>
          <p14:tracePt t="4266" x="2379663" y="2371725"/>
          <p14:tracePt t="4274" x="2506663" y="2354263"/>
          <p14:tracePt t="4281" x="2625725" y="2354263"/>
          <p14:tracePt t="4289" x="2676525" y="2354263"/>
          <p14:tracePt t="4298" x="2736850" y="2354263"/>
          <p14:tracePt t="4306" x="2795588" y="2354263"/>
          <p14:tracePt t="4313" x="2838450" y="2354263"/>
          <p14:tracePt t="4322" x="2871788" y="2354263"/>
          <p14:tracePt t="4330" x="2906713" y="2354263"/>
          <p14:tracePt t="4336" x="2922588" y="2354263"/>
          <p14:tracePt t="4393" x="2940050" y="2354263"/>
          <p14:tracePt t="4401" x="2949575" y="2354263"/>
          <p14:tracePt t="4410" x="2965450" y="2362200"/>
          <p14:tracePt t="4458" x="2982913" y="2362200"/>
          <p14:tracePt t="4481" x="3000375" y="2362200"/>
          <p14:tracePt t="4673" x="3000375" y="2354263"/>
          <p14:tracePt t="4706" x="2990850" y="2344738"/>
          <p14:tracePt t="5218" x="2990850" y="2336800"/>
          <p14:tracePt t="5226" x="3000375" y="2336800"/>
          <p14:tracePt t="5233" x="3016250" y="2336800"/>
          <p14:tracePt t="5241" x="3025775" y="2328863"/>
          <p14:tracePt t="5249" x="3033713" y="2328863"/>
          <p14:tracePt t="5257" x="3059113" y="2328863"/>
          <p14:tracePt t="5265" x="3094038" y="2328863"/>
          <p14:tracePt t="5273" x="3152775" y="2328863"/>
          <p14:tracePt t="5281" x="3228975" y="2328863"/>
          <p14:tracePt t="5289" x="3330575" y="2328863"/>
          <p14:tracePt t="5298" x="3441700" y="2328863"/>
          <p14:tracePt t="5306" x="3552825" y="2328863"/>
          <p14:tracePt t="5313" x="3662363" y="2328863"/>
          <p14:tracePt t="5322" x="3806825" y="2328863"/>
          <p14:tracePt t="5330" x="3935413" y="2328863"/>
          <p14:tracePt t="5338" x="4044950" y="2328863"/>
          <p14:tracePt t="5346" x="4130675" y="2328863"/>
          <p14:tracePt t="5353" x="4189413" y="2328863"/>
          <p14:tracePt t="5361" x="4249738" y="2328863"/>
          <p14:tracePt t="5370" x="4265613" y="2319338"/>
          <p14:tracePt t="5378" x="4283075" y="2319338"/>
          <p14:tracePt t="8041" x="4283075" y="2336800"/>
          <p14:tracePt t="8049" x="4275138" y="2344738"/>
          <p14:tracePt t="8058" x="4249738" y="2379663"/>
          <p14:tracePt t="8065" x="4224338" y="2405063"/>
          <p14:tracePt t="8074" x="4214813" y="2438400"/>
          <p14:tracePt t="8081" x="4206875" y="2473325"/>
          <p14:tracePt t="8089" x="4206875" y="2506663"/>
          <p14:tracePt t="8100" x="4197350" y="2541588"/>
          <p14:tracePt t="8105" x="4181475" y="2582863"/>
          <p14:tracePt t="8113" x="4171950" y="2617788"/>
          <p14:tracePt t="8120" x="4164013" y="2660650"/>
          <p14:tracePt t="8129" x="4156075" y="2686050"/>
          <p14:tracePt t="8137" x="4146550" y="2711450"/>
          <p14:tracePt t="8145" x="4138613" y="2744788"/>
          <p14:tracePt t="8153" x="4130675" y="2778125"/>
          <p14:tracePt t="8161" x="4113213" y="2795588"/>
          <p14:tracePt t="8169" x="4087813" y="2820988"/>
          <p14:tracePt t="8177" x="4062413" y="2846388"/>
          <p14:tracePt t="8185" x="4037013" y="2863850"/>
          <p14:tracePt t="8194" x="4011613" y="2871788"/>
          <p14:tracePt t="8201" x="3968750" y="2889250"/>
          <p14:tracePt t="8210" x="3960813" y="2906713"/>
          <p14:tracePt t="8218" x="3951288" y="2922588"/>
          <p14:tracePt t="8226" x="3925888" y="2932113"/>
          <p14:tracePt t="8234" x="3900488" y="2940050"/>
          <p14:tracePt t="8241" x="3875088" y="2949575"/>
          <p14:tracePt t="8249" x="3857625" y="2949575"/>
          <p14:tracePt t="8258" x="3841750" y="2957513"/>
          <p14:tracePt t="8321" x="3824288" y="2957513"/>
          <p14:tracePt t="8329" x="3816350" y="2957513"/>
          <p14:tracePt t="8338" x="3798888" y="2957513"/>
          <p14:tracePt t="8346" x="3790950" y="2957513"/>
          <p14:tracePt t="8354" x="3763963" y="2940050"/>
          <p14:tracePt t="8363" x="3748088" y="2914650"/>
          <p14:tracePt t="8370" x="3713163" y="2897188"/>
          <p14:tracePt t="8379" x="3697288" y="2881313"/>
          <p14:tracePt t="8386" x="3687763" y="2881313"/>
          <p14:tracePt t="8401" x="3679825" y="2863850"/>
          <p14:tracePt t="8450" x="3671888" y="2855913"/>
          <p14:tracePt t="8473" x="3671888" y="2838450"/>
          <p14:tracePt t="8521" x="3671888" y="2830513"/>
          <p14:tracePt t="9874" x="3662363" y="2820988"/>
          <p14:tracePt t="9881" x="3646488" y="2813050"/>
          <p14:tracePt t="9890" x="3629025" y="2805113"/>
          <p14:tracePt t="9897" x="3594100" y="2795588"/>
          <p14:tracePt t="9906" x="3527425" y="2787650"/>
          <p14:tracePt t="9913" x="3441700" y="2778125"/>
          <p14:tracePt t="9921" x="3340100" y="2778125"/>
          <p14:tracePt t="9931" x="3228975" y="2778125"/>
          <p14:tracePt t="9938" x="3101975" y="2778125"/>
          <p14:tracePt t="9946" x="3016250" y="2778125"/>
          <p14:tracePt t="9965" x="2846388" y="2778125"/>
          <p14:tracePt t="9970" x="2787650" y="2778125"/>
          <p14:tracePt t="9978" x="2752725" y="2778125"/>
          <p14:tracePt t="9986" x="2744788" y="2778125"/>
          <p14:tracePt t="11090" x="2744788" y="2770188"/>
          <p14:tracePt t="11098" x="2744788" y="2762250"/>
          <p14:tracePt t="11106" x="2762250" y="2762250"/>
          <p14:tracePt t="11115" x="2805113" y="2762250"/>
          <p14:tracePt t="11121" x="2830513" y="2762250"/>
          <p14:tracePt t="11129" x="2863850" y="2762250"/>
          <p14:tracePt t="11139" x="2906713" y="2762250"/>
          <p14:tracePt t="11145" x="2940050" y="2762250"/>
          <p14:tracePt t="11154" x="2982913" y="2762250"/>
          <p14:tracePt t="11161" x="3025775" y="2762250"/>
          <p14:tracePt t="11170" x="3067050" y="2762250"/>
          <p14:tracePt t="11178" x="3109913" y="2762250"/>
          <p14:tracePt t="11186" x="3144838" y="2770188"/>
          <p14:tracePt t="11194" x="3178175" y="2787650"/>
          <p14:tracePt t="11201" x="3211513" y="2795588"/>
          <p14:tracePt t="11209" x="3246438" y="2820988"/>
          <p14:tracePt t="11218" x="3297238" y="2863850"/>
          <p14:tracePt t="11226" x="3322638" y="2897188"/>
          <p14:tracePt t="11234" x="3340100" y="2949575"/>
          <p14:tracePt t="11241" x="3340100" y="2974975"/>
          <p14:tracePt t="11250" x="3348038" y="3016250"/>
          <p14:tracePt t="11257" x="3355975" y="3051175"/>
          <p14:tracePt t="11266" x="3355975" y="3094038"/>
          <p14:tracePt t="11274" x="3355975" y="3127375"/>
          <p14:tracePt t="11281" x="3355975" y="3170238"/>
          <p14:tracePt t="11290" x="3355975" y="3203575"/>
          <p14:tracePt t="11298" x="3355975" y="3246438"/>
          <p14:tracePt t="11306" x="3355975" y="3271838"/>
          <p14:tracePt t="11313" x="3355975" y="3279775"/>
          <p14:tracePt t="11321" x="3355975" y="3305175"/>
          <p14:tracePt t="11329" x="3355975" y="3322638"/>
          <p14:tracePt t="11345" x="3355975" y="3340100"/>
          <p14:tracePt t="11377" x="3365500" y="3348038"/>
          <p14:tracePt t="11450" x="3382963" y="3348038"/>
          <p14:tracePt t="11594" x="3390900" y="3348038"/>
          <p14:tracePt t="11609" x="3390900" y="3330575"/>
          <p14:tracePt t="11626" x="3390900" y="3322638"/>
          <p14:tracePt t="11632" x="3390900" y="3305175"/>
          <p14:tracePt t="11640" x="3390900" y="3297238"/>
          <p14:tracePt t="11648" x="3382963" y="3289300"/>
          <p14:tracePt t="11656" x="3382963" y="3271838"/>
          <p14:tracePt t="11664" x="3382963" y="3263900"/>
          <p14:tracePt t="11801" x="3382963" y="3254375"/>
          <p14:tracePt t="11809" x="3382963" y="3238500"/>
          <p14:tracePt t="11826" x="3382963" y="3221038"/>
          <p14:tracePt t="11834" x="3382963" y="3211513"/>
          <p14:tracePt t="11841" x="3382963" y="3203575"/>
          <p14:tracePt t="11857" x="3382963" y="3195638"/>
          <p14:tracePt t="11873" x="3382963" y="3186113"/>
          <p14:tracePt t="11881" x="3382963" y="3178175"/>
          <p14:tracePt t="11889" x="3382963" y="3170238"/>
          <p14:tracePt t="11898" x="3382963" y="3160713"/>
          <p14:tracePt t="11906" x="3382963" y="3144838"/>
          <p14:tracePt t="11922" x="3373438" y="3127375"/>
          <p14:tracePt t="11957" x="3373438" y="3119438"/>
          <p14:tracePt t="12058" x="3373438" y="3135313"/>
          <p14:tracePt t="12066" x="3390900" y="3178175"/>
          <p14:tracePt t="12074" x="3408363" y="3211513"/>
          <p14:tracePt t="12081" x="3408363" y="3246438"/>
          <p14:tracePt t="12090" x="3416300" y="3279775"/>
          <p14:tracePt t="12098" x="3433763" y="3314700"/>
          <p14:tracePt t="12107" x="3433763" y="3330575"/>
          <p14:tracePt t="12114" x="3433763" y="3355975"/>
          <p14:tracePt t="12122" x="3441700" y="3373438"/>
          <p14:tracePt t="12138" x="3441700" y="3398838"/>
          <p14:tracePt t="12146" x="3441700" y="3408363"/>
          <p14:tracePt t="12154" x="3441700" y="3424238"/>
          <p14:tracePt t="12161" x="3441700" y="3433763"/>
          <p14:tracePt t="12170" x="3441700" y="3441700"/>
          <p14:tracePt t="12178" x="3441700" y="3467100"/>
          <p14:tracePt t="12186" x="3441700" y="3492500"/>
          <p14:tracePt t="12194" x="3424238" y="3502025"/>
          <p14:tracePt t="12201" x="3424238" y="3527425"/>
          <p14:tracePt t="12209" x="3408363" y="3552825"/>
          <p14:tracePt t="12218" x="3390900" y="3578225"/>
          <p14:tracePt t="12226" x="3373438" y="3594100"/>
          <p14:tracePt t="12241" x="3365500" y="3619500"/>
          <p14:tracePt t="12250" x="3355975" y="3629025"/>
          <p14:tracePt t="12306" x="3348038" y="3636963"/>
          <p14:tracePt t="12465" x="3340100" y="3636963"/>
          <p14:tracePt t="12697" x="3330575" y="3629025"/>
          <p14:tracePt t="12754" x="3314700" y="3629025"/>
          <p14:tracePt t="12777" x="3305175" y="3629025"/>
          <p14:tracePt t="12785" x="3297238" y="3629025"/>
          <p14:tracePt t="12794" x="3279775" y="3629025"/>
          <p14:tracePt t="12802" x="3263900" y="3629025"/>
          <p14:tracePt t="12809" x="3246438" y="3629025"/>
          <p14:tracePt t="12818" x="3238500" y="3629025"/>
          <p14:tracePt t="12890" x="3221038" y="3629025"/>
          <p14:tracePt t="13330" x="3203575" y="3629025"/>
          <p14:tracePt t="13337" x="3186113" y="3629025"/>
          <p14:tracePt t="13346" x="3178175" y="3619500"/>
          <p14:tracePt t="13353" x="3170238" y="3603625"/>
          <p14:tracePt t="13368" x="3160713" y="3594100"/>
          <p14:tracePt t="13377" x="3160713" y="3586163"/>
          <p14:tracePt t="13570" x="3170238" y="3594100"/>
          <p14:tracePt t="13578" x="3186113" y="3619500"/>
          <p14:tracePt t="13586" x="3203575" y="3636963"/>
          <p14:tracePt t="13594" x="3203575" y="3646488"/>
          <p14:tracePt t="13601" x="3211513" y="3654425"/>
          <p14:tracePt t="13609" x="3211513" y="3662363"/>
          <p14:tracePt t="13618" x="3211513" y="3671888"/>
          <p14:tracePt t="13625" x="3221038" y="3697288"/>
          <p14:tracePt t="13641" x="3221038" y="3713163"/>
          <p14:tracePt t="13649" x="3228975" y="3713163"/>
          <p14:tracePt t="13657" x="3238500" y="3722688"/>
          <p14:tracePt t="13673" x="3238500" y="3738563"/>
          <p14:tracePt t="13697" x="3238500" y="3748088"/>
          <p14:tracePt t="13705" x="3246438" y="3763963"/>
          <p14:tracePt t="13713" x="3246438" y="3773488"/>
          <p14:tracePt t="13721" x="3254375" y="3798888"/>
          <p14:tracePt t="13730" x="3254375" y="3832225"/>
          <p14:tracePt t="13738" x="3263900" y="3857625"/>
          <p14:tracePt t="13746" x="3271838" y="3892550"/>
          <p14:tracePt t="13754" x="3289300" y="3925888"/>
          <p14:tracePt t="13761" x="3289300" y="3968750"/>
          <p14:tracePt t="13769" x="3297238" y="3994150"/>
          <p14:tracePt t="13780" x="3305175" y="4019550"/>
          <p14:tracePt t="13785" x="3314700" y="4044950"/>
          <p14:tracePt t="13793" x="3314700" y="4062413"/>
          <p14:tracePt t="13800" x="3314700" y="4070350"/>
          <p14:tracePt t="13809" x="3314700" y="4087813"/>
          <p14:tracePt t="13930" x="3330575" y="4087813"/>
          <p14:tracePt t="13953" x="3330575" y="4095750"/>
          <p14:tracePt t="13978" x="3340100" y="4095750"/>
          <p14:tracePt t="14017" x="3355975" y="4095750"/>
          <p14:tracePt t="14034" x="3355975" y="4105275"/>
          <p14:tracePt t="14041" x="3373438" y="4105275"/>
          <p14:tracePt t="14050" x="3382963" y="4113213"/>
          <p14:tracePt t="14057" x="3390900" y="4121150"/>
          <p14:tracePt t="14066" x="3408363" y="4121150"/>
          <p14:tracePt t="14074" x="3424238" y="4130675"/>
          <p14:tracePt t="14081" x="3433763" y="4130675"/>
          <p14:tracePt t="14106" x="3449638" y="4130675"/>
          <p14:tracePt t="14124" x="3459163" y="4138613"/>
          <p14:tracePt t="14129" x="3484563" y="4138613"/>
          <p14:tracePt t="14138" x="3492500" y="4138613"/>
          <p14:tracePt t="14146" x="3509963" y="4138613"/>
          <p14:tracePt t="14161" x="3535363" y="4138613"/>
          <p14:tracePt t="14169" x="3560763" y="4138613"/>
          <p14:tracePt t="14178" x="3586163" y="4138613"/>
          <p14:tracePt t="14186" x="3619500" y="4138613"/>
          <p14:tracePt t="14194" x="3671888" y="4138613"/>
          <p14:tracePt t="14201" x="3730625" y="4138613"/>
          <p14:tracePt t="14209" x="3790950" y="4138613"/>
          <p14:tracePt t="14217" x="3824288" y="4138613"/>
          <p14:tracePt t="14225" x="3832225" y="4138613"/>
          <p14:tracePt t="14233" x="3841750" y="4138613"/>
          <p14:tracePt t="15458" x="3832225" y="4138613"/>
          <p14:tracePt t="15466" x="3824288" y="4138613"/>
          <p14:tracePt t="15473" x="3816350" y="4138613"/>
          <p14:tracePt t="15481" x="3806825" y="4138613"/>
          <p14:tracePt t="15490" x="3790950" y="4138613"/>
          <p14:tracePt t="15506" x="3773488" y="4138613"/>
          <p14:tracePt t="15513" x="3763963" y="4138613"/>
          <p14:tracePt t="15521" x="3748088" y="4138613"/>
          <p14:tracePt t="15530" x="3730625" y="4138613"/>
          <p14:tracePt t="15561" x="3722688" y="4146550"/>
          <p14:tracePt t="15578" x="3705225" y="4146550"/>
          <p14:tracePt t="15593" x="3687763" y="4146550"/>
          <p14:tracePt t="15601" x="3679825" y="4146550"/>
          <p14:tracePt t="15610" x="3671888" y="4146550"/>
          <p14:tracePt t="15618" x="3662363" y="4146550"/>
          <p14:tracePt t="15625" x="3646488" y="4146550"/>
          <p14:tracePt t="15633" x="3629025" y="4146550"/>
          <p14:tracePt t="15649" x="3611563" y="4146550"/>
          <p14:tracePt t="15656" x="3594100" y="4146550"/>
          <p14:tracePt t="15665" x="3578225" y="4146550"/>
          <p14:tracePt t="15672" x="3543300" y="4146550"/>
          <p14:tracePt t="15681" x="3492500" y="4146550"/>
          <p14:tracePt t="15689" x="3433763" y="4146550"/>
          <p14:tracePt t="15697" x="3365500" y="4146550"/>
          <p14:tracePt t="15706" x="3271838" y="4146550"/>
          <p14:tracePt t="15713" x="3186113" y="4146550"/>
          <p14:tracePt t="15721" x="3119438" y="4146550"/>
          <p14:tracePt t="15730" x="3059113" y="4146550"/>
          <p14:tracePt t="15738" x="2990850" y="4146550"/>
          <p14:tracePt t="15746" x="2949575" y="4146550"/>
          <p14:tracePt t="15754" x="2889250" y="4146550"/>
          <p14:tracePt t="15762" x="2846388" y="4146550"/>
          <p14:tracePt t="15770" x="2820988" y="4146550"/>
          <p14:tracePt t="15779" x="2805113" y="4146550"/>
          <p14:tracePt t="15786" x="2795588" y="4146550"/>
          <p14:tracePt t="15794" x="2787650" y="4146550"/>
          <p14:tracePt t="15834" x="2778125" y="4146550"/>
          <p14:tracePt t="16338" x="2770188" y="4146550"/>
          <p14:tracePt t="17010" x="2770188" y="4138613"/>
          <p14:tracePt t="17090" x="2778125" y="4130675"/>
          <p14:tracePt t="17098" x="2795588" y="4130675"/>
          <p14:tracePt t="17114" x="2795588" y="4121150"/>
          <p14:tracePt t="17122" x="2813050" y="4121150"/>
          <p14:tracePt t="17131" x="2820988" y="4105275"/>
          <p14:tracePt t="17138" x="2830513" y="4105275"/>
          <p14:tracePt t="17153" x="2846388" y="4105275"/>
          <p14:tracePt t="17161" x="2855913" y="4105275"/>
          <p14:tracePt t="17170" x="2863850" y="4105275"/>
          <p14:tracePt t="17178" x="2871788" y="4105275"/>
          <p14:tracePt t="17193" x="2881313" y="4105275"/>
          <p14:tracePt t="18641" x="2871788" y="4105275"/>
          <p14:tracePt t="18650" x="2846388" y="4105275"/>
          <p14:tracePt t="18657" x="2820988" y="4105275"/>
          <p14:tracePt t="18665" x="2805113" y="4095750"/>
          <p14:tracePt t="18673" x="2770188" y="4087813"/>
          <p14:tracePt t="18680" x="2736850" y="4087813"/>
          <p14:tracePt t="18689" x="2693988" y="4087813"/>
          <p14:tracePt t="18697" x="2651125" y="4087813"/>
          <p14:tracePt t="18705" x="2592388" y="4087813"/>
          <p14:tracePt t="18713" x="2549525" y="4087813"/>
          <p14:tracePt t="18721" x="2516188" y="4087813"/>
          <p14:tracePt t="18730" x="2473325" y="4087813"/>
          <p14:tracePt t="18738" x="2438400" y="4087813"/>
          <p14:tracePt t="18746" x="2397125" y="4087813"/>
          <p14:tracePt t="18754" x="2362200" y="4095750"/>
          <p14:tracePt t="18763" x="2328863" y="4113213"/>
          <p14:tracePt t="18770" x="2303463" y="4130675"/>
          <p14:tracePt t="18778" x="2286000" y="4146550"/>
          <p14:tracePt t="18785" x="2260600" y="4156075"/>
          <p14:tracePt t="18793" x="2243138" y="4164013"/>
          <p14:tracePt t="18801" x="2243138" y="4181475"/>
          <p14:tracePt t="18810" x="2235200" y="4189413"/>
          <p14:tracePt t="18817" x="2235200" y="4197350"/>
          <p14:tracePt t="18826" x="2235200" y="4214813"/>
          <p14:tracePt t="18833" x="2235200" y="4224338"/>
          <p14:tracePt t="18841" x="2235200" y="4240213"/>
          <p14:tracePt t="18850" x="2235200" y="4249738"/>
          <p14:tracePt t="18858" x="2252663" y="4257675"/>
          <p14:tracePt t="18865" x="2260600" y="4283075"/>
          <p14:tracePt t="18874" x="2268538" y="4291013"/>
          <p14:tracePt t="18881" x="2278063" y="4316413"/>
          <p14:tracePt t="18889" x="2293938" y="4325938"/>
          <p14:tracePt t="18898" x="2311400" y="4341813"/>
          <p14:tracePt t="18906" x="2336800" y="4359275"/>
          <p14:tracePt t="18914" x="2362200" y="4384675"/>
          <p14:tracePt t="18921" x="2371725" y="4402138"/>
          <p14:tracePt t="18929" x="2397125" y="4410075"/>
          <p14:tracePt t="18938" x="2413000" y="4419600"/>
          <p14:tracePt t="18946" x="2430463" y="4427538"/>
          <p14:tracePt t="18953" x="2438400" y="4445000"/>
          <p14:tracePt t="18967" x="2455863" y="4452938"/>
          <p14:tracePt t="18970" x="2463800" y="4470400"/>
          <p14:tracePt t="18977" x="2473325" y="4478338"/>
          <p14:tracePt t="18986" x="2481263" y="4486275"/>
          <p14:tracePt t="18993" x="2481263" y="4503738"/>
          <p14:tracePt t="19002" x="2498725" y="4513263"/>
          <p14:tracePt t="19010" x="2506663" y="4529138"/>
          <p14:tracePt t="19017" x="2524125" y="4538663"/>
          <p14:tracePt t="19050" x="2524125" y="4546600"/>
          <p14:tracePt t="19098" x="2541588" y="4546600"/>
          <p14:tracePt t="19106" x="2549525" y="4546600"/>
          <p14:tracePt t="19113" x="2557463" y="4546600"/>
          <p14:tracePt t="19121" x="2600325" y="4554538"/>
          <p14:tracePt t="19130" x="2651125" y="4554538"/>
          <p14:tracePt t="19138" x="2727325" y="4554538"/>
          <p14:tracePt t="19146" x="2813050" y="4554538"/>
          <p14:tracePt t="19154" x="2914650" y="4564063"/>
          <p14:tracePt t="19163" x="3016250" y="4572000"/>
          <p14:tracePt t="19170" x="3101975" y="4572000"/>
          <p14:tracePt t="19177" x="3195638" y="4572000"/>
          <p14:tracePt t="19186" x="3314700" y="4589463"/>
          <p14:tracePt t="19194" x="3398838" y="4589463"/>
          <p14:tracePt t="19201" x="3449638" y="4589463"/>
          <p14:tracePt t="19210" x="3475038" y="4589463"/>
          <p14:tracePt t="19218" x="3492500" y="4589463"/>
          <p14:tracePt t="19370" x="3484563" y="4579938"/>
          <p14:tracePt t="20418" x="3475038" y="4572000"/>
          <p14:tracePt t="22265" x="3467100" y="4564063"/>
          <p14:tracePt t="23233" x="3467100" y="4572000"/>
          <p14:tracePt t="23242" x="3475038" y="4579938"/>
          <p14:tracePt t="23249" x="3484563" y="4579938"/>
          <p14:tracePt t="23258" x="3484563" y="4589463"/>
          <p14:tracePt t="23266" x="3484563" y="4597400"/>
          <p14:tracePt t="23273" x="3492500" y="4605338"/>
          <p14:tracePt t="23281" x="3509963" y="4630738"/>
          <p14:tracePt t="23290" x="3509963" y="4648200"/>
          <p14:tracePt t="23298" x="3509963" y="4673600"/>
          <p14:tracePt t="23306" x="3509963" y="4708525"/>
          <p14:tracePt t="23314" x="3509963" y="4733925"/>
          <p14:tracePt t="23321" x="3509963" y="4784725"/>
          <p14:tracePt t="23330" x="3502025" y="4810125"/>
          <p14:tracePt t="23338" x="3484563" y="4860925"/>
          <p14:tracePt t="23346" x="3459163" y="4911725"/>
          <p14:tracePt t="23354" x="3433763" y="4972050"/>
          <p14:tracePt t="23361" x="3398838" y="5005388"/>
          <p14:tracePt t="23370" x="3373438" y="5048250"/>
          <p14:tracePt t="23377" x="3348038" y="5081588"/>
          <p14:tracePt t="23386" x="3330575" y="5116513"/>
          <p14:tracePt t="23394" x="3314700" y="5132388"/>
          <p14:tracePt t="23401" x="3279775" y="5157788"/>
          <p14:tracePt t="23410" x="3211513" y="5200650"/>
          <p14:tracePt t="23418" x="3170238" y="5235575"/>
          <p14:tracePt t="23425" x="3101975" y="5260975"/>
          <p14:tracePt t="23433" x="3016250" y="5286375"/>
          <p14:tracePt t="23442" x="2940050" y="5319713"/>
          <p14:tracePt t="23449" x="2820988" y="5337175"/>
          <p14:tracePt t="23458" x="2719388" y="5362575"/>
          <p14:tracePt t="23466" x="2651125" y="5370513"/>
          <p14:tracePt t="23474" x="2574925" y="5387975"/>
          <p14:tracePt t="23481" x="2498725" y="5405438"/>
          <p14:tracePt t="23490" x="2438400" y="5413375"/>
          <p14:tracePt t="23498" x="2379663" y="5438775"/>
          <p14:tracePt t="23505" x="2336800" y="5438775"/>
          <p14:tracePt t="23513" x="2303463" y="5438775"/>
          <p14:tracePt t="23521" x="2260600" y="5438775"/>
          <p14:tracePt t="23530" x="2243138" y="5438775"/>
          <p14:tracePt t="23538" x="2217738" y="5438775"/>
          <p14:tracePt t="23546" x="2192338" y="5438775"/>
          <p14:tracePt t="23553" x="2174875" y="5438775"/>
          <p14:tracePt t="23561" x="2149475" y="5430838"/>
          <p14:tracePt t="23570" x="2124075" y="5430838"/>
          <p14:tracePt t="23577" x="2082800" y="5421313"/>
          <p14:tracePt t="23586" x="2022475" y="5395913"/>
          <p14:tracePt t="23593" x="1963738" y="5395913"/>
          <p14:tracePt t="23601" x="1903413" y="5395913"/>
          <p14:tracePt t="23611" x="1860550" y="5395913"/>
          <p14:tracePt t="23618" x="1819275" y="5395913"/>
          <p14:tracePt t="23625" x="1776413" y="5395913"/>
          <p14:tracePt t="23634" x="1751013" y="5395913"/>
          <p14:tracePt t="23642" x="1733550" y="5395913"/>
          <p14:tracePt t="23689" x="1725613" y="5395913"/>
          <p14:tracePt t="23697" x="1725613" y="5387975"/>
          <p14:tracePt t="23705" x="1733550" y="5387975"/>
          <p14:tracePt t="23713" x="1758950" y="5387975"/>
          <p14:tracePt t="23720" x="1776413" y="5387975"/>
          <p14:tracePt t="23729" x="1801813" y="5387975"/>
          <p14:tracePt t="23737" x="1835150" y="5395913"/>
          <p14:tracePt t="23745" x="1844675" y="5395913"/>
          <p14:tracePt t="23754" x="1852613" y="5395913"/>
          <p14:tracePt t="23761" x="1852613" y="5380038"/>
          <p14:tracePt t="23946" x="1819275" y="5380038"/>
          <p14:tracePt t="23953" x="1809750" y="5370513"/>
          <p14:tracePt t="23970" x="1809750" y="5362575"/>
          <p14:tracePt t="23986" x="1819275" y="5370513"/>
          <p14:tracePt t="23994" x="1827213" y="5380038"/>
          <p14:tracePt t="24001" x="1844675" y="5413375"/>
          <p14:tracePt t="24010" x="1878013" y="5464175"/>
          <p14:tracePt t="24018" x="1895475" y="5481638"/>
          <p14:tracePt t="24026" x="1903413" y="5489575"/>
          <p14:tracePt t="25017" x="1920875" y="5489575"/>
          <p14:tracePt t="25025" x="1928813" y="5489575"/>
          <p14:tracePt t="25033" x="1989138" y="5514975"/>
          <p14:tracePt t="25040" x="2065338" y="5524500"/>
          <p14:tracePt t="25049" x="2133600" y="5524500"/>
          <p14:tracePt t="25057" x="2217738" y="5524500"/>
          <p14:tracePt t="25065" x="2286000" y="5524500"/>
          <p14:tracePt t="25073" x="2362200" y="5524500"/>
          <p14:tracePt t="25081" x="2422525" y="5507038"/>
          <p14:tracePt t="25090" x="2498725" y="5489575"/>
          <p14:tracePt t="25098" x="2557463" y="5456238"/>
          <p14:tracePt t="25106" x="2600325" y="5430838"/>
          <p14:tracePt t="25114" x="2651125" y="5380038"/>
          <p14:tracePt t="25121" x="2693988" y="5311775"/>
          <p14:tracePt t="25131" x="2727325" y="5235575"/>
          <p14:tracePt t="25138" x="2736850" y="5149850"/>
          <p14:tracePt t="25146" x="2744788" y="5064125"/>
          <p14:tracePt t="25154" x="2744788" y="4954588"/>
          <p14:tracePt t="25164" x="2744788" y="4835525"/>
          <p14:tracePt t="25169" x="2744788" y="4741863"/>
          <p14:tracePt t="25177" x="2744788" y="4648200"/>
          <p14:tracePt t="25185" x="2752725" y="4564063"/>
          <p14:tracePt t="25193" x="2778125" y="4503738"/>
          <p14:tracePt t="25201" x="2795588" y="4445000"/>
          <p14:tracePt t="25209" x="2805113" y="4394200"/>
          <p14:tracePt t="25217" x="2805113" y="4384675"/>
          <p14:tracePt t="25225" x="2813050" y="4368800"/>
          <p14:tracePt t="25274" x="2795588" y="4368800"/>
          <p14:tracePt t="25281" x="2787650" y="4368800"/>
          <p14:tracePt t="25290" x="2778125" y="4376738"/>
          <p14:tracePt t="25297" x="2770188" y="4376738"/>
          <p14:tracePt t="25306" x="2762250" y="4384675"/>
          <p14:tracePt t="25314" x="2752725" y="4384675"/>
          <p14:tracePt t="25321" x="2744788" y="4394200"/>
          <p14:tracePt t="25331" x="2736850" y="4402138"/>
          <p14:tracePt t="25338" x="2719388" y="4402138"/>
          <p14:tracePt t="25346" x="2693988" y="4402138"/>
          <p14:tracePt t="25354" x="2676525" y="4410075"/>
          <p14:tracePt t="25361" x="2660650" y="4410075"/>
          <p14:tracePt t="25441" x="2643188" y="4410075"/>
          <p14:tracePt t="25457" x="2633663" y="4410075"/>
          <p14:tracePt t="25465" x="2617788" y="4410075"/>
          <p14:tracePt t="25473" x="2600325" y="4410075"/>
          <p14:tracePt t="25490" x="2592388" y="4410075"/>
          <p14:tracePt t="25499" x="2582863" y="4410075"/>
          <p14:tracePt t="25506" x="2566988" y="4410075"/>
          <p14:tracePt t="25521" x="2532063" y="4410075"/>
          <p14:tracePt t="25538" x="2524125" y="4410075"/>
          <p14:tracePt t="25586" x="2506663" y="4410075"/>
          <p14:tracePt t="25594" x="2498725" y="4410075"/>
          <p14:tracePt t="25601" x="2489200" y="4410075"/>
          <p14:tracePt t="25609" x="2481263" y="4410075"/>
          <p14:tracePt t="25618" x="2473325" y="4410075"/>
          <p14:tracePt t="25625" x="2463800" y="4419600"/>
          <p14:tracePt t="25633" x="2455863" y="4419600"/>
          <p14:tracePt t="25641" x="2438400" y="4427538"/>
          <p14:tracePt t="25649" x="2413000" y="4435475"/>
          <p14:tracePt t="25657" x="2397125" y="4460875"/>
          <p14:tracePt t="25665" x="2371725" y="4486275"/>
          <p14:tracePt t="25674" x="2328863" y="4503738"/>
          <p14:tracePt t="25681" x="2311400" y="4529138"/>
          <p14:tracePt t="25690" x="2293938" y="4564063"/>
          <p14:tracePt t="25698" x="2293938" y="4597400"/>
          <p14:tracePt t="25705" x="2293938" y="4622800"/>
          <p14:tracePt t="25712" x="2293938" y="4657725"/>
          <p14:tracePt t="25720" x="2293938" y="4683125"/>
          <p14:tracePt t="25729" x="2293938" y="4699000"/>
          <p14:tracePt t="25737" x="2293938" y="4716463"/>
          <p14:tracePt t="25745" x="2303463" y="4741863"/>
          <p14:tracePt t="25753" x="2311400" y="4775200"/>
          <p14:tracePt t="25760" x="2319338" y="4792663"/>
          <p14:tracePt t="25769" x="2328863" y="4802188"/>
          <p14:tracePt t="25777" x="2344738" y="4818063"/>
          <p14:tracePt t="25785" x="2344738" y="4835525"/>
          <p14:tracePt t="25793" x="2344738" y="4843463"/>
          <p14:tracePt t="25801" x="2344738" y="4860925"/>
          <p14:tracePt t="25810" x="2344738" y="4868863"/>
          <p14:tracePt t="25818" x="2354263" y="4878388"/>
          <p14:tracePt t="25825" x="2354263" y="4894263"/>
          <p14:tracePt t="25841" x="2362200" y="4894263"/>
          <p14:tracePt t="25865" x="2362200" y="4911725"/>
          <p14:tracePt t="25874" x="2387600" y="4919663"/>
          <p14:tracePt t="25890" x="2397125" y="4937125"/>
          <p14:tracePt t="25898" x="2405063" y="4937125"/>
          <p14:tracePt t="25921" x="2413000" y="4954588"/>
          <p14:tracePt t="25938" x="2430463" y="4954588"/>
          <p14:tracePt t="25946" x="2438400" y="4962525"/>
          <p14:tracePt t="25954" x="2447925" y="4972050"/>
          <p14:tracePt t="25970" x="2498725" y="4979988"/>
          <p14:tracePt t="25979" x="2541588" y="4997450"/>
          <p14:tracePt t="25986" x="2574925" y="4997450"/>
          <p14:tracePt t="25994" x="2608263" y="4997450"/>
          <p14:tracePt t="26001" x="2643188" y="5005388"/>
          <p14:tracePt t="26010" x="2660650" y="5013325"/>
          <p14:tracePt t="26018" x="2676525" y="5013325"/>
          <p14:tracePt t="26025" x="2693988" y="5013325"/>
          <p14:tracePt t="26906" x="2701925" y="5013325"/>
          <p14:tracePt t="26914" x="2711450" y="5013325"/>
          <p14:tracePt t="26921" x="2719388" y="5013325"/>
          <p14:tracePt t="26929" x="2727325" y="5013325"/>
          <p14:tracePt t="26938" x="2752725" y="5013325"/>
          <p14:tracePt t="26945" x="2762250" y="5013325"/>
          <p14:tracePt t="26954" x="2795588" y="5005388"/>
          <p14:tracePt t="26978" x="2881313" y="5005388"/>
          <p14:tracePt t="26985" x="2906713" y="5005388"/>
          <p14:tracePt t="26993" x="2914650" y="5005388"/>
          <p14:tracePt t="27554" x="2922588" y="4997450"/>
          <p14:tracePt t="30770" x="2906713" y="4997450"/>
          <p14:tracePt t="30777" x="2881313" y="5013325"/>
          <p14:tracePt t="30786" x="2830513" y="5030788"/>
          <p14:tracePt t="30794" x="2752725" y="5038725"/>
          <p14:tracePt t="30800" x="2693988" y="5073650"/>
          <p14:tracePt t="30809" x="2625725" y="5099050"/>
          <p14:tracePt t="30817" x="2566988" y="5132388"/>
          <p14:tracePt t="30824" x="2516188" y="5149850"/>
          <p14:tracePt t="30833" x="2489200" y="5167313"/>
          <p14:tracePt t="30841" x="2489200" y="5175250"/>
          <p14:tracePt t="30849" x="2481263" y="5183188"/>
          <p14:tracePt t="30865" x="2481263" y="5192713"/>
          <p14:tracePt t="30874" x="2481263" y="5208588"/>
          <p14:tracePt t="30881" x="2481263" y="5218113"/>
          <p14:tracePt t="30891" x="2489200" y="5251450"/>
          <p14:tracePt t="30898" x="2516188" y="5294313"/>
          <p14:tracePt t="30907" x="2524125" y="5319713"/>
          <p14:tracePt t="30913" x="2532063" y="5345113"/>
          <p14:tracePt t="30921" x="2532063" y="5380038"/>
          <p14:tracePt t="30929" x="2541588" y="5405438"/>
          <p14:tracePt t="30938" x="2549525" y="5421313"/>
          <p14:tracePt t="30945" x="2549525" y="5438775"/>
          <p14:tracePt t="30953" x="2549525" y="5464175"/>
          <p14:tracePt t="30975" x="2549525" y="5489575"/>
          <p14:tracePt t="30977" x="2549525" y="5497513"/>
          <p14:tracePt t="31033" x="2549525" y="5507038"/>
          <p14:tracePt t="31041" x="2541588" y="5524500"/>
          <p14:tracePt t="31050" x="2532063" y="5540375"/>
          <p14:tracePt t="31057" x="2532063" y="5575300"/>
          <p14:tracePt t="31066" x="2532063" y="5608638"/>
          <p14:tracePt t="31074" x="2541588" y="5651500"/>
          <p14:tracePt t="31081" x="2549525" y="5676900"/>
          <p14:tracePt t="31091" x="2557463" y="5694363"/>
          <p14:tracePt t="31098" x="2557463" y="5710238"/>
          <p14:tracePt t="31570" x="2582863" y="5710238"/>
          <p14:tracePt t="31578" x="2592388" y="5710238"/>
          <p14:tracePt t="31585" x="2600325" y="5710238"/>
          <p14:tracePt t="31593" x="2608263" y="5710238"/>
          <p14:tracePt t="31601" x="2625725" y="5727700"/>
          <p14:tracePt t="31609" x="2643188" y="5727700"/>
          <p14:tracePt t="31618" x="2660650" y="5727700"/>
          <p14:tracePt t="31625" x="2676525" y="5735638"/>
          <p14:tracePt t="31633" x="2701925" y="5745163"/>
          <p14:tracePt t="31642" x="2719388" y="5745163"/>
          <p14:tracePt t="31649" x="2736850" y="5745163"/>
          <p14:tracePt t="31658" x="2762250" y="5753100"/>
          <p14:tracePt t="31665" x="2787650" y="5761038"/>
          <p14:tracePt t="31674" x="2795588" y="5761038"/>
          <p14:tracePt t="31681" x="2813050" y="5770563"/>
          <p14:tracePt t="31689" x="2830513" y="5770563"/>
          <p14:tracePt t="31698" x="2846388" y="5770563"/>
          <p14:tracePt t="31707" x="2863850" y="5770563"/>
          <p14:tracePt t="31714" x="2881313" y="5770563"/>
          <p14:tracePt t="31721" x="2897188" y="5770563"/>
          <p14:tracePt t="31730" x="2914650" y="5770563"/>
          <p14:tracePt t="31738" x="2949575" y="5770563"/>
          <p14:tracePt t="31746" x="2990850" y="5770563"/>
          <p14:tracePt t="31754" x="3041650" y="5770563"/>
          <p14:tracePt t="31761" x="3144838" y="5770563"/>
          <p14:tracePt t="31770" x="3254375" y="5770563"/>
          <p14:tracePt t="31778" x="3355975" y="5770563"/>
          <p14:tracePt t="31786" x="3484563" y="5788025"/>
          <p14:tracePt t="31793" x="3629025" y="5795963"/>
          <p14:tracePt t="31801" x="3798888" y="5795963"/>
          <p14:tracePt t="31808" x="4002088" y="5795963"/>
          <p14:tracePt t="31817" x="4206875" y="5795963"/>
          <p14:tracePt t="31824" x="4445000" y="5788025"/>
          <p14:tracePt t="31833" x="4741863" y="5770563"/>
          <p14:tracePt t="31841" x="5099050" y="5719763"/>
          <p14:tracePt t="31848" x="5464175" y="5659438"/>
          <p14:tracePt t="31857" x="5854700" y="5608638"/>
          <p14:tracePt t="31865" x="6305550" y="5532438"/>
          <p14:tracePt t="31873" x="6781800" y="5472113"/>
          <p14:tracePt t="31881" x="7258050" y="5387975"/>
          <p14:tracePt t="31889" x="7758113" y="5327650"/>
          <p14:tracePt t="31898" x="8251825" y="5327650"/>
          <p14:tracePt t="31906" x="8710613" y="5327650"/>
          <p14:tracePt t="33281" x="1163638" y="33338"/>
          <p14:tracePt t="33289" x="696913" y="17463"/>
          <p14:tracePt t="33296" x="288925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zh-CN" altLang="en-US" dirty="0"/>
              <a:t>源程序</a:t>
            </a:r>
            <a:r>
              <a:rPr lang="en-US" altLang="zh-CN" dirty="0"/>
              <a:t>-</a:t>
            </a:r>
            <a:r>
              <a:rPr lang="zh-CN" altLang="en-US" dirty="0"/>
              <a:t>乙机</a:t>
            </a:r>
            <a:r>
              <a:rPr lang="en-US" altLang="zh-CN" dirty="0"/>
              <a:t>(1/4)</a:t>
            </a:r>
            <a:br>
              <a:rPr lang="en-US" altLang="zh-CN" dirty="0"/>
            </a:br>
            <a:r>
              <a:rPr lang="zh-CN" altLang="en-US" dirty="0"/>
              <a:t>主程序</a:t>
            </a:r>
          </a:p>
        </p:txBody>
      </p:sp>
      <p:sp>
        <p:nvSpPr>
          <p:cNvPr id="344066" name="Rectangle 2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191822" cy="435133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zh-CN" altLang="en-US" sz="2000" b="1" dirty="0">
                <a:solidFill>
                  <a:srgbClr val="F7694D"/>
                </a:solidFill>
              </a:rPr>
              <a:t>	</a:t>
            </a:r>
            <a:r>
              <a:rPr lang="en-US" altLang="zh-CN" sz="2000" b="1" dirty="0">
                <a:solidFill>
                  <a:srgbClr val="F7694D"/>
                </a:solidFill>
              </a:rPr>
              <a:t>		</a:t>
            </a:r>
            <a:r>
              <a:rPr lang="en-US" altLang="zh-CN" sz="2000" b="1" dirty="0"/>
              <a:t>ORG	0000H</a:t>
            </a:r>
          </a:p>
          <a:p>
            <a:pPr>
              <a:buFontTx/>
              <a:buNone/>
            </a:pPr>
            <a:r>
              <a:rPr lang="en-US" altLang="zh-CN" sz="2000" b="1" dirty="0"/>
              <a:t>			LJMP	MAIN		;</a:t>
            </a:r>
            <a:r>
              <a:rPr lang="zh-CN" altLang="en-US" sz="2000" b="1" dirty="0"/>
              <a:t>上电，转向主程序</a:t>
            </a:r>
          </a:p>
          <a:p>
            <a:pPr>
              <a:buFontTx/>
              <a:buNone/>
            </a:pPr>
            <a:r>
              <a:rPr lang="zh-CN" altLang="en-US" sz="2000" b="1" dirty="0"/>
              <a:t>			</a:t>
            </a:r>
            <a:r>
              <a:rPr lang="en-US" altLang="zh-CN" sz="2000" b="1" dirty="0"/>
              <a:t>ORG	0023H		;</a:t>
            </a:r>
            <a:r>
              <a:rPr lang="zh-CN" altLang="en-US" sz="2000" b="1" dirty="0"/>
              <a:t>串行口的中断入口地址</a:t>
            </a:r>
          </a:p>
          <a:p>
            <a:pPr>
              <a:buFontTx/>
              <a:buNone/>
            </a:pPr>
            <a:r>
              <a:rPr lang="zh-CN" altLang="en-US" sz="2000" b="1" dirty="0"/>
              <a:t>			</a:t>
            </a:r>
            <a:r>
              <a:rPr lang="en-US" altLang="zh-CN" sz="2000" b="1" dirty="0"/>
              <a:t>LJMP	SERVE2		;</a:t>
            </a:r>
            <a:r>
              <a:rPr lang="zh-CN" altLang="en-US" sz="2000" b="1" dirty="0"/>
              <a:t>转向乙机中断服务程序</a:t>
            </a:r>
          </a:p>
          <a:p>
            <a:pPr>
              <a:buFontTx/>
              <a:buNone/>
            </a:pPr>
            <a:r>
              <a:rPr lang="zh-CN" altLang="en-US" sz="2000" b="1" dirty="0"/>
              <a:t>			</a:t>
            </a:r>
            <a:r>
              <a:rPr lang="en-US" altLang="zh-CN" sz="2000" b="1" dirty="0"/>
              <a:t>ORG	2000H		;</a:t>
            </a:r>
            <a:r>
              <a:rPr lang="zh-CN" altLang="en-US" sz="2000" b="1" dirty="0"/>
              <a:t>主程序</a:t>
            </a:r>
          </a:p>
          <a:p>
            <a:pPr>
              <a:buFontTx/>
              <a:buNone/>
            </a:pPr>
            <a:r>
              <a:rPr lang="en-US" altLang="zh-CN" sz="2000" b="1" dirty="0"/>
              <a:t>MAIN</a:t>
            </a:r>
            <a:r>
              <a:rPr lang="zh-CN" altLang="en-US" sz="2000" b="1" dirty="0"/>
              <a:t>： 	</a:t>
            </a:r>
            <a:r>
              <a:rPr lang="en-US" altLang="zh-CN" sz="2000" b="1" dirty="0"/>
              <a:t>MOV	TMOD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#20H	;</a:t>
            </a:r>
            <a:r>
              <a:rPr lang="zh-CN" altLang="en-US" sz="2000" b="1" dirty="0"/>
              <a:t>设</a:t>
            </a:r>
            <a:r>
              <a:rPr lang="en-US" altLang="zh-CN" sz="2000" b="1" dirty="0"/>
              <a:t>T1</a:t>
            </a:r>
            <a:r>
              <a:rPr lang="zh-CN" altLang="en-US" sz="2000" b="1" dirty="0"/>
              <a:t>工作于模式</a:t>
            </a:r>
            <a:r>
              <a:rPr lang="en-US" altLang="zh-CN" sz="2000" b="1" dirty="0"/>
              <a:t>2</a:t>
            </a:r>
          </a:p>
          <a:p>
            <a:pPr>
              <a:buFontTx/>
              <a:buNone/>
            </a:pPr>
            <a:r>
              <a:rPr lang="en-US" altLang="zh-CN" sz="2000" b="1" dirty="0"/>
              <a:t>			MOV	TH1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#0F3H	;</a:t>
            </a:r>
            <a:r>
              <a:rPr lang="zh-CN" altLang="en-US" sz="2000" b="1" dirty="0"/>
              <a:t>赋计数初值</a:t>
            </a:r>
          </a:p>
          <a:p>
            <a:pPr>
              <a:buFontTx/>
              <a:buNone/>
            </a:pPr>
            <a:r>
              <a:rPr lang="zh-CN" altLang="en-US" sz="2000" b="1" dirty="0"/>
              <a:t>			</a:t>
            </a:r>
            <a:r>
              <a:rPr lang="en-US" altLang="zh-CN" sz="2000" b="1" dirty="0"/>
              <a:t>MOV	TL1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#0F3H	;</a:t>
            </a:r>
            <a:r>
              <a:rPr lang="zh-CN" altLang="en-US" sz="2000" b="1" dirty="0"/>
              <a:t>赋计数值</a:t>
            </a:r>
          </a:p>
          <a:p>
            <a:pPr>
              <a:buFontTx/>
              <a:buNone/>
            </a:pPr>
            <a:r>
              <a:rPr lang="zh-CN" altLang="en-US" sz="2000" b="1" dirty="0"/>
              <a:t>			</a:t>
            </a:r>
            <a:r>
              <a:rPr lang="en-US" altLang="zh-CN" sz="2000" b="1" dirty="0"/>
              <a:t>SETB	TR1		;</a:t>
            </a:r>
            <a:r>
              <a:rPr lang="zh-CN" altLang="en-US" sz="2000" b="1" dirty="0"/>
              <a:t>启动定时器</a:t>
            </a:r>
            <a:r>
              <a:rPr lang="en-US" altLang="zh-CN" sz="2000" b="1" dirty="0"/>
              <a:t>T1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B8C2364-14B0-47CF-A053-0A16709E4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06"/>
    </mc:Choice>
    <mc:Fallback>
      <p:transition spd="slow" advTm="31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79" x="9118600" y="3883025"/>
          <p14:tracePt t="2486" x="9101138" y="3883025"/>
          <p14:tracePt t="2495" x="9085263" y="3883025"/>
          <p14:tracePt t="2503" x="9067800" y="3883025"/>
          <p14:tracePt t="2511" x="9042400" y="3883025"/>
          <p14:tracePt t="2519" x="8982075" y="3875088"/>
          <p14:tracePt t="2526" x="8897938" y="3849688"/>
          <p14:tracePt t="2535" x="8821738" y="3816350"/>
          <p14:tracePt t="2543" x="8710613" y="3798888"/>
          <p14:tracePt t="2551" x="8616950" y="3763963"/>
          <p14:tracePt t="2559" x="8558213" y="3738563"/>
          <p14:tracePt t="2566" x="8532813" y="3730625"/>
          <p14:tracePt t="2575" x="8515350" y="3722688"/>
          <p14:tracePt t="2584" x="8497888" y="3713163"/>
          <p14:tracePt t="2591" x="8489950" y="3697288"/>
          <p14:tracePt t="2598" x="8480425" y="3687763"/>
          <p14:tracePt t="2606" x="8472488" y="3687763"/>
          <p14:tracePt t="2630" x="8464550" y="3687763"/>
          <p14:tracePt t="2638" x="8464550" y="3679825"/>
          <p14:tracePt t="2646" x="8464550" y="3671888"/>
          <p14:tracePt t="2654" x="8447088" y="3646488"/>
          <p14:tracePt t="2663" x="8421688" y="3603625"/>
          <p14:tracePt t="2670" x="8404225" y="3560763"/>
          <p14:tracePt t="2678" x="8388350" y="3535363"/>
          <p14:tracePt t="2686" x="8378825" y="3517900"/>
          <p14:tracePt t="2767" x="8362950" y="3509963"/>
          <p14:tracePt t="2775" x="8353425" y="3509963"/>
          <p14:tracePt t="2782" x="8320088" y="3517900"/>
          <p14:tracePt t="2791" x="8285163" y="3509963"/>
          <p14:tracePt t="2799" x="8234363" y="3475038"/>
          <p14:tracePt t="2806" x="8132763" y="3424238"/>
          <p14:tracePt t="2815" x="7996238" y="3373438"/>
          <p14:tracePt t="2823" x="7851775" y="3340100"/>
          <p14:tracePt t="2831" x="7691438" y="3289300"/>
          <p14:tracePt t="2839" x="7529513" y="3203575"/>
          <p14:tracePt t="2848" x="7410450" y="3119438"/>
          <p14:tracePt t="2855" x="7248525" y="3041650"/>
          <p14:tracePt t="2864" x="7053263" y="2922588"/>
          <p14:tracePt t="2871" x="6850063" y="2795588"/>
          <p14:tracePt t="2879" x="6627813" y="2668588"/>
          <p14:tracePt t="2886" x="6424613" y="2549525"/>
          <p14:tracePt t="2900" x="6237288" y="2438400"/>
          <p14:tracePt t="2902" x="6016625" y="2354263"/>
          <p14:tracePt t="2910" x="5753100" y="2252663"/>
          <p14:tracePt t="2918" x="5507038" y="2133600"/>
          <p14:tracePt t="2926" x="5345113" y="2055813"/>
          <p14:tracePt t="2934" x="5141913" y="2014538"/>
          <p14:tracePt t="2942" x="4946650" y="1971675"/>
          <p14:tracePt t="2950" x="4775200" y="1928813"/>
          <p14:tracePt t="2958" x="4630738" y="1903413"/>
          <p14:tracePt t="2968" x="4546600" y="1895475"/>
          <p14:tracePt t="2975" x="4503738" y="1895475"/>
          <p14:tracePt t="2984" x="4503738" y="1920875"/>
          <p14:tracePt t="2991" x="4589463" y="2014538"/>
          <p14:tracePt t="3000" x="4665663" y="2108200"/>
          <p14:tracePt t="3119" x="4673600" y="2116138"/>
          <p14:tracePt t="3126" x="4614863" y="2082800"/>
          <p14:tracePt t="3135" x="4495800" y="2022475"/>
          <p14:tracePt t="3143" x="4419600" y="1963738"/>
          <p14:tracePt t="3151" x="4341813" y="1920875"/>
          <p14:tracePt t="3159" x="4291013" y="1878013"/>
          <p14:tracePt t="3168" x="4240213" y="1860550"/>
          <p14:tracePt t="3175" x="4206875" y="1852613"/>
          <p14:tracePt t="3183" x="4164013" y="1844675"/>
          <p14:tracePt t="3191" x="4138613" y="1819275"/>
          <p14:tracePt t="3198" x="4121150" y="1801813"/>
          <p14:tracePt t="3206" x="4087813" y="1784350"/>
          <p14:tracePt t="3215" x="4062413" y="1766888"/>
          <p14:tracePt t="3223" x="3994150" y="1716088"/>
          <p14:tracePt t="3231" x="3892550" y="1682750"/>
          <p14:tracePt t="3239" x="3763963" y="1665288"/>
          <p14:tracePt t="3248" x="3578225" y="1622425"/>
          <p14:tracePt t="3255" x="3340100" y="1606550"/>
          <p14:tracePt t="3263" x="3109913" y="1606550"/>
          <p14:tracePt t="3271" x="2881313" y="1606550"/>
          <p14:tracePt t="3280" x="2633663" y="1614488"/>
          <p14:tracePt t="3286" x="2344738" y="1631950"/>
          <p14:tracePt t="3296" x="2090738" y="1682750"/>
          <p14:tracePt t="3303" x="1895475" y="1716088"/>
          <p14:tracePt t="3310" x="1776413" y="1741488"/>
          <p14:tracePt t="3318" x="1716088" y="1776413"/>
          <p14:tracePt t="3326" x="1690688" y="1793875"/>
          <p14:tracePt t="3334" x="1690688" y="1801813"/>
          <p14:tracePt t="3350" x="1690688" y="1809750"/>
          <p14:tracePt t="3358" x="1700213" y="1819275"/>
          <p14:tracePt t="3430" x="1690688" y="1819275"/>
          <p14:tracePt t="3439" x="1682750" y="1827213"/>
          <p14:tracePt t="3526" x="1682750" y="1835150"/>
          <p14:tracePt t="3543" x="1690688" y="1835150"/>
          <p14:tracePt t="3558" x="1708150" y="1835150"/>
          <p14:tracePt t="3678" x="1725613" y="1835150"/>
          <p14:tracePt t="3686" x="1733550" y="1844675"/>
          <p14:tracePt t="3693" x="1733550" y="1870075"/>
          <p14:tracePt t="3702" x="1741488" y="1895475"/>
          <p14:tracePt t="3710" x="1766888" y="1920875"/>
          <p14:tracePt t="3718" x="1801813" y="1963738"/>
          <p14:tracePt t="3726" x="1809750" y="1997075"/>
          <p14:tracePt t="3734" x="1819275" y="2055813"/>
          <p14:tracePt t="3742" x="1835150" y="2116138"/>
          <p14:tracePt t="3750" x="1852613" y="2149475"/>
          <p14:tracePt t="3758" x="1878013" y="2184400"/>
          <p14:tracePt t="3766" x="1895475" y="2200275"/>
          <p14:tracePt t="3775" x="1903413" y="2217738"/>
          <p14:tracePt t="3783" x="1920875" y="2227263"/>
          <p14:tracePt t="3943" x="1928813" y="2227263"/>
          <p14:tracePt t="4230" x="1928813" y="2217738"/>
          <p14:tracePt t="4247" x="1928813" y="2209800"/>
          <p14:tracePt t="4279" x="1928813" y="2200275"/>
          <p14:tracePt t="4983" x="1928813" y="2192338"/>
          <p14:tracePt t="5126" x="1938338" y="2184400"/>
          <p14:tracePt t="7135" x="1938338" y="2192338"/>
          <p14:tracePt t="7151" x="1938338" y="2209800"/>
          <p14:tracePt t="7159" x="1938338" y="2217738"/>
          <p14:tracePt t="7167" x="1938338" y="2227263"/>
          <p14:tracePt t="7174" x="1946275" y="2243138"/>
          <p14:tracePt t="7183" x="1954213" y="2260600"/>
          <p14:tracePt t="7198" x="1954213" y="2278063"/>
          <p14:tracePt t="7207" x="1954213" y="2286000"/>
          <p14:tracePt t="7215" x="1963738" y="2303463"/>
          <p14:tracePt t="7223" x="1963738" y="2319338"/>
          <p14:tracePt t="7239" x="1979613" y="2336800"/>
          <p14:tracePt t="7247" x="1989138" y="2344738"/>
          <p14:tracePt t="7255" x="1989138" y="2354263"/>
          <p14:tracePt t="7263" x="1997075" y="2362200"/>
          <p14:tracePt t="7271" x="2005013" y="2371725"/>
          <p14:tracePt t="7279" x="2014538" y="2379663"/>
          <p14:tracePt t="7287" x="2030413" y="2379663"/>
          <p14:tracePt t="7295" x="2065338" y="2413000"/>
          <p14:tracePt t="7303" x="2116138" y="2438400"/>
          <p14:tracePt t="7311" x="2166938" y="2455863"/>
          <p14:tracePt t="7319" x="2235200" y="2481263"/>
          <p14:tracePt t="7326" x="2344738" y="2516188"/>
          <p14:tracePt t="7335" x="2405063" y="2532063"/>
          <p14:tracePt t="7342" x="2463800" y="2557463"/>
          <p14:tracePt t="7351" x="2532063" y="2557463"/>
          <p14:tracePt t="7358" x="2582863" y="2557463"/>
          <p14:tracePt t="7366" x="2625725" y="2566988"/>
          <p14:tracePt t="7374" x="2668588" y="2574925"/>
          <p14:tracePt t="7383" x="2719388" y="2574925"/>
          <p14:tracePt t="7390" x="2744788" y="2574925"/>
          <p14:tracePt t="7398" x="2778125" y="2574925"/>
          <p14:tracePt t="7407" x="2805113" y="2574925"/>
          <p14:tracePt t="7415" x="2813050" y="2566988"/>
          <p14:tracePt t="7424" x="2820988" y="2549525"/>
          <p14:tracePt t="7431" x="2838450" y="2549525"/>
          <p14:tracePt t="7439" x="2855913" y="2541588"/>
          <p14:tracePt t="7455" x="2871788" y="2541588"/>
          <p14:tracePt t="7463" x="2881313" y="2541588"/>
          <p14:tracePt t="7471" x="2914650" y="2541588"/>
          <p14:tracePt t="7479" x="2990850" y="2541588"/>
          <p14:tracePt t="7487" x="3051175" y="2549525"/>
          <p14:tracePt t="7495" x="3135313" y="2574925"/>
          <p14:tracePt t="7501" x="3221038" y="2582863"/>
          <p14:tracePt t="7511" x="3279775" y="2617788"/>
          <p14:tracePt t="7518" x="3314700" y="2625725"/>
          <p14:tracePt t="7526" x="3340100" y="2633663"/>
          <p14:tracePt t="7566" x="3348038" y="2633663"/>
          <p14:tracePt t="7575" x="3355975" y="2643188"/>
          <p14:tracePt t="7583" x="3365500" y="2643188"/>
          <p14:tracePt t="7590" x="3390900" y="2643188"/>
          <p14:tracePt t="7599" x="3433763" y="2643188"/>
          <p14:tracePt t="7607" x="3459163" y="2643188"/>
          <p14:tracePt t="7614" x="3502025" y="2643188"/>
          <p14:tracePt t="7622" x="3527425" y="2643188"/>
          <p14:tracePt t="7630" x="3543300" y="2643188"/>
          <p14:tracePt t="7991" x="3552825" y="2651125"/>
          <p14:tracePt t="8006" x="3568700" y="2651125"/>
          <p14:tracePt t="8102" x="3560763" y="2651125"/>
          <p14:tracePt t="8110" x="3543300" y="2651125"/>
          <p14:tracePt t="8126" x="3527425" y="2651125"/>
          <p14:tracePt t="8134" x="3517900" y="2651125"/>
          <p14:tracePt t="8142" x="3509963" y="2651125"/>
          <p14:tracePt t="8150" x="3492500" y="2643188"/>
          <p14:tracePt t="8158" x="3467100" y="2633663"/>
          <p14:tracePt t="8174" x="3467100" y="2625725"/>
          <p14:tracePt t="8198" x="3459163" y="2617788"/>
          <p14:tracePt t="8214" x="3459163" y="2600325"/>
          <p14:tracePt t="8230" x="3459163" y="2592388"/>
          <p14:tracePt t="8239" x="3475038" y="2582863"/>
          <p14:tracePt t="8247" x="3492500" y="2574925"/>
          <p14:tracePt t="8255" x="3509963" y="2566988"/>
          <p14:tracePt t="8262" x="3560763" y="2549525"/>
          <p14:tracePt t="8271" x="3619500" y="2532063"/>
          <p14:tracePt t="8279" x="3687763" y="2532063"/>
          <p14:tracePt t="8286" x="3773488" y="2524125"/>
          <p14:tracePt t="8295" x="3867150" y="2489200"/>
          <p14:tracePt t="8302" x="3951288" y="2463800"/>
          <p14:tracePt t="8312" x="4037013" y="2455863"/>
          <p14:tracePt t="8320" x="4113213" y="2447925"/>
          <p14:tracePt t="8326" x="4171950" y="2438400"/>
          <p14:tracePt t="8335" x="4206875" y="2438400"/>
          <p14:tracePt t="8343" x="4240213" y="2430463"/>
          <p14:tracePt t="8407" x="4240213" y="2422525"/>
          <p14:tracePt t="8415" x="4232275" y="2422525"/>
          <p14:tracePt t="8430" x="4224338" y="2422525"/>
          <p14:tracePt t="8463" x="4214813" y="2422525"/>
          <p14:tracePt t="8478" x="4214813" y="2438400"/>
          <p14:tracePt t="8487" x="4214813" y="2455863"/>
          <p14:tracePt t="8502" x="4214813" y="2473325"/>
          <p14:tracePt t="8511" x="4214813" y="2498725"/>
          <p14:tracePt t="8519" x="4214813" y="2524125"/>
          <p14:tracePt t="8527" x="4214813" y="2557463"/>
          <p14:tracePt t="8534" x="4214813" y="2582863"/>
          <p14:tracePt t="8544" x="4214813" y="2600325"/>
          <p14:tracePt t="8551" x="4214813" y="2617788"/>
          <p14:tracePt t="8559" x="4214813" y="2633663"/>
          <p14:tracePt t="8591" x="4206875" y="2633663"/>
          <p14:tracePt t="8606" x="4197350" y="2633663"/>
          <p14:tracePt t="8615" x="4189413" y="2633663"/>
          <p14:tracePt t="8621" x="4164013" y="2633663"/>
          <p14:tracePt t="8630" x="4138613" y="2633663"/>
          <p14:tracePt t="8638" x="4105275" y="2633663"/>
          <p14:tracePt t="8646" x="4079875" y="2633663"/>
          <p14:tracePt t="8654" x="4062413" y="2633663"/>
          <p14:tracePt t="8662" x="4052888" y="2633663"/>
          <p14:tracePt t="8670" x="4044950" y="2633663"/>
          <p14:tracePt t="8678" x="4037013" y="2643188"/>
          <p14:tracePt t="8695" x="4027488" y="2651125"/>
          <p14:tracePt t="8711" x="4019550" y="2651125"/>
          <p14:tracePt t="8719" x="4002088" y="2660650"/>
          <p14:tracePt t="8727" x="4002088" y="2668588"/>
          <p14:tracePt t="8750" x="3994150" y="2676525"/>
          <p14:tracePt t="9223" x="3976688" y="2676525"/>
          <p14:tracePt t="9231" x="3976688" y="2668588"/>
          <p14:tracePt t="9239" x="3960813" y="2668588"/>
          <p14:tracePt t="9246" x="3943350" y="2651125"/>
          <p14:tracePt t="9255" x="3900488" y="2633663"/>
          <p14:tracePt t="9262" x="3849688" y="2617788"/>
          <p14:tracePt t="9271" x="3781425" y="2608263"/>
          <p14:tracePt t="9280" x="3687763" y="2582863"/>
          <p14:tracePt t="9286" x="3594100" y="2574925"/>
          <p14:tracePt t="9294" x="3475038" y="2557463"/>
          <p14:tracePt t="9303" x="3382963" y="2557463"/>
          <p14:tracePt t="9310" x="3305175" y="2566988"/>
          <p14:tracePt t="9319" x="3221038" y="2566988"/>
          <p14:tracePt t="9326" x="3160713" y="2574925"/>
          <p14:tracePt t="9334" x="3109913" y="2582863"/>
          <p14:tracePt t="9342" x="3051175" y="2600325"/>
          <p14:tracePt t="9350" x="2982913" y="2617788"/>
          <p14:tracePt t="9359" x="2906713" y="2633663"/>
          <p14:tracePt t="9366" x="2830513" y="2643188"/>
          <p14:tracePt t="9375" x="2744788" y="2660650"/>
          <p14:tracePt t="9383" x="2643188" y="2676525"/>
          <p14:tracePt t="9391" x="2541588" y="2701925"/>
          <p14:tracePt t="9399" x="2422525" y="2736850"/>
          <p14:tracePt t="9407" x="2293938" y="2762250"/>
          <p14:tracePt t="9415" x="2192338" y="2778125"/>
          <p14:tracePt t="9423" x="2090738" y="2813050"/>
          <p14:tracePt t="9431" x="2005013" y="2838450"/>
          <p14:tracePt t="9439" x="1946275" y="2871788"/>
          <p14:tracePt t="9447" x="1903413" y="2897188"/>
          <p14:tracePt t="9455" x="1878013" y="2914650"/>
          <p14:tracePt t="9463" x="1878013" y="2932113"/>
          <p14:tracePt t="9471" x="1870075" y="2940050"/>
          <p14:tracePt t="9479" x="1860550" y="2965450"/>
          <p14:tracePt t="9487" x="1860550" y="2990850"/>
          <p14:tracePt t="9494" x="1860550" y="3008313"/>
          <p14:tracePt t="9503" x="1860550" y="3033713"/>
          <p14:tracePt t="9511" x="1852613" y="3067050"/>
          <p14:tracePt t="9520" x="1852613" y="3101975"/>
          <p14:tracePt t="9527" x="1844675" y="3152775"/>
          <p14:tracePt t="9535" x="1819275" y="3228975"/>
          <p14:tracePt t="9543" x="1809750" y="3297238"/>
          <p14:tracePt t="9550" x="1776413" y="3373438"/>
          <p14:tracePt t="9560" x="1758950" y="3475038"/>
          <p14:tracePt t="9566" x="1733550" y="3568700"/>
          <p14:tracePt t="9575" x="1708150" y="3671888"/>
          <p14:tracePt t="9583" x="1690688" y="3798888"/>
          <p14:tracePt t="9591" x="1690688" y="3892550"/>
          <p14:tracePt t="9599" x="1690688" y="3943350"/>
          <p14:tracePt t="9606" x="1690688" y="3986213"/>
          <p14:tracePt t="9615" x="1682750" y="4019550"/>
          <p14:tracePt t="9623" x="1665288" y="4062413"/>
          <p14:tracePt t="9631" x="1665288" y="4095750"/>
          <p14:tracePt t="9639" x="1665288" y="4138613"/>
          <p14:tracePt t="9646" x="1665288" y="4164013"/>
          <p14:tracePt t="9655" x="1665288" y="4197350"/>
          <p14:tracePt t="9661" x="1665288" y="4224338"/>
          <p14:tracePt t="9670" x="1657350" y="4257675"/>
          <p14:tracePt t="9678" x="1649413" y="4283075"/>
          <p14:tracePt t="9686" x="1649413" y="4300538"/>
          <p14:tracePt t="9694" x="1649413" y="4325938"/>
          <p14:tracePt t="9702" x="1649413" y="4351338"/>
          <p14:tracePt t="9710" x="1649413" y="4359275"/>
          <p14:tracePt t="9718" x="1657350" y="4376738"/>
          <p14:tracePt t="9727" x="1674813" y="4394200"/>
          <p14:tracePt t="9736" x="1700213" y="4419600"/>
          <p14:tracePt t="9743" x="1733550" y="4445000"/>
          <p14:tracePt t="9751" x="1784350" y="4460875"/>
          <p14:tracePt t="9759" x="1835150" y="4503738"/>
          <p14:tracePt t="9767" x="1903413" y="4546600"/>
          <p14:tracePt t="9775" x="1963738" y="4589463"/>
          <p14:tracePt t="9783" x="2022475" y="4622800"/>
          <p14:tracePt t="9791" x="2073275" y="4648200"/>
          <p14:tracePt t="9799" x="2124075" y="4691063"/>
          <p14:tracePt t="9807" x="2159000" y="4699000"/>
          <p14:tracePt t="9815" x="2184400" y="4708525"/>
          <p14:tracePt t="9862" x="2200275" y="4716463"/>
          <p14:tracePt t="9878" x="2209800" y="4716463"/>
          <p14:tracePt t="9886" x="2217738" y="4716463"/>
          <p14:tracePt t="9896" x="2227263" y="4716463"/>
          <p14:tracePt t="9903" x="2252663" y="4716463"/>
          <p14:tracePt t="9912" x="2293938" y="4716463"/>
          <p14:tracePt t="9919" x="2311400" y="4716463"/>
          <p14:tracePt t="9928" x="2328863" y="4716463"/>
          <p14:tracePt t="9936" x="2354263" y="4716463"/>
          <p14:tracePt t="9944" x="2371725" y="4724400"/>
          <p14:tracePt t="9966" x="2371725" y="4741863"/>
          <p14:tracePt t="9974" x="2362200" y="4741863"/>
          <p14:tracePt t="9983" x="2354263" y="4741863"/>
          <p14:tracePt t="9991" x="2293938" y="4749800"/>
          <p14:tracePt t="9999" x="2184400" y="4759325"/>
          <p14:tracePt t="10006" x="2082800" y="4759325"/>
          <p14:tracePt t="10015" x="1997075" y="4759325"/>
          <p14:tracePt t="10158" x="1963738" y="4741863"/>
          <p14:tracePt t="10166" x="1954213" y="4733925"/>
          <p14:tracePt t="10175" x="1928813" y="4699000"/>
          <p14:tracePt t="10182" x="1920875" y="4691063"/>
          <p14:tracePt t="10191" x="1920875" y="4673600"/>
          <p14:tracePt t="10199" x="1920875" y="4665663"/>
          <p14:tracePt t="10223" x="1938338" y="4665663"/>
          <p14:tracePt t="10254" x="1954213" y="4657725"/>
          <p14:tracePt t="10287" x="1954213" y="4640263"/>
          <p14:tracePt t="10495" x="1946275" y="4630738"/>
          <p14:tracePt t="10758" x="1938338" y="4630738"/>
          <p14:tracePt t="10766" x="1928813" y="4630738"/>
          <p14:tracePt t="10774" x="1911350" y="4614863"/>
          <p14:tracePt t="10782" x="1903413" y="4605338"/>
          <p14:tracePt t="11246" x="1903413" y="4597400"/>
          <p14:tracePt t="11478" x="1911350" y="4597400"/>
          <p14:tracePt t="11486" x="1920875" y="4597400"/>
          <p14:tracePt t="11503" x="1928813" y="4589463"/>
          <p14:tracePt t="11775" x="1938338" y="4579938"/>
          <p14:tracePt t="12119" x="1946275" y="4564063"/>
          <p14:tracePt t="12983" x="1954213" y="4564063"/>
          <p14:tracePt t="13022" x="1963738" y="4554538"/>
          <p14:tracePt t="13030" x="1979613" y="4554538"/>
          <p14:tracePt t="13037" x="1989138" y="4554538"/>
          <p14:tracePt t="13046" x="1997075" y="4554538"/>
          <p14:tracePt t="13054" x="2014538" y="4554538"/>
          <p14:tracePt t="13062" x="2030413" y="4546600"/>
          <p14:tracePt t="13070" x="2047875" y="4538663"/>
          <p14:tracePt t="13078" x="2055813" y="4538663"/>
          <p14:tracePt t="13087" x="2073275" y="4538663"/>
          <p14:tracePt t="13095" x="2082800" y="4538663"/>
          <p14:tracePt t="13102" x="2090738" y="4538663"/>
          <p14:tracePt t="13111" x="2098675" y="4529138"/>
          <p14:tracePt t="13118" x="2108200" y="4521200"/>
          <p14:tracePt t="13126" x="2133600" y="4521200"/>
          <p14:tracePt t="13135" x="2166938" y="4521200"/>
          <p14:tracePt t="13143" x="2200275" y="4521200"/>
          <p14:tracePt t="13151" x="2217738" y="4521200"/>
          <p14:tracePt t="13159" x="2252663" y="4521200"/>
          <p14:tracePt t="13166" x="2268538" y="4521200"/>
          <p14:tracePt t="13175" x="2286000" y="4521200"/>
          <p14:tracePt t="13239" x="2303463" y="4521200"/>
          <p14:tracePt t="13439" x="2319338" y="4521200"/>
          <p14:tracePt t="13463" x="2336800" y="4521200"/>
          <p14:tracePt t="13471" x="2344738" y="4521200"/>
          <p14:tracePt t="13479" x="2354263" y="4521200"/>
          <p14:tracePt t="13486" x="2362200" y="4521200"/>
          <p14:tracePt t="13734" x="2371725" y="4529138"/>
          <p14:tracePt t="13831" x="2379663" y="4538663"/>
          <p14:tracePt t="13863" x="2397125" y="4538663"/>
          <p14:tracePt t="13887" x="2397125" y="4546600"/>
          <p14:tracePt t="13894" x="2405063" y="4554538"/>
          <p14:tracePt t="13911" x="2413000" y="4564063"/>
          <p14:tracePt t="13927" x="2397125" y="4564063"/>
          <p14:tracePt t="13936" x="2387600" y="4564063"/>
          <p14:tracePt t="13943" x="2362200" y="4564063"/>
          <p14:tracePt t="13949" x="2328863" y="4564063"/>
          <p14:tracePt t="13958" x="2286000" y="4572000"/>
          <p14:tracePt t="13967" x="2268538" y="4579938"/>
          <p14:tracePt t="13974" x="2243138" y="4579938"/>
          <p14:tracePt t="13982" x="2227263" y="4579938"/>
          <p14:tracePt t="14079" x="2227263" y="4564063"/>
          <p14:tracePt t="14086" x="2235200" y="4564063"/>
          <p14:tracePt t="14095" x="2235200" y="4546600"/>
          <p14:tracePt t="14654" x="2243138" y="4521200"/>
          <p14:tracePt t="14663" x="2243138" y="4513263"/>
          <p14:tracePt t="14670" x="2252663" y="4513263"/>
          <p14:tracePt t="14686" x="2252663" y="4503738"/>
          <p14:tracePt t="14703" x="2252663" y="4486275"/>
          <p14:tracePt t="14734" x="2260600" y="4470400"/>
          <p14:tracePt t="14742" x="2268538" y="4460875"/>
          <p14:tracePt t="14798" x="2268538" y="4452938"/>
          <p14:tracePt t="14815" x="2268538" y="4445000"/>
          <p14:tracePt t="14839" x="2278063" y="4435475"/>
          <p14:tracePt t="14855" x="2286000" y="4427538"/>
          <p14:tracePt t="14870" x="2286000" y="4419600"/>
          <p14:tracePt t="14895" x="2286000" y="4410075"/>
          <p14:tracePt t="15015" x="2303463" y="4402138"/>
          <p14:tracePt t="16894" x="2303463" y="4410075"/>
          <p14:tracePt t="16910" x="2303463" y="4427538"/>
          <p14:tracePt t="16918" x="2319338" y="4435475"/>
          <p14:tracePt t="16926" x="2379663" y="4470400"/>
          <p14:tracePt t="16934" x="2438400" y="4486275"/>
          <p14:tracePt t="16942" x="2524125" y="4503738"/>
          <p14:tracePt t="16951" x="2608263" y="4521200"/>
          <p14:tracePt t="16959" x="2711450" y="4521200"/>
          <p14:tracePt t="16966" x="2838450" y="4529138"/>
          <p14:tracePt t="16975" x="2957513" y="4546600"/>
          <p14:tracePt t="16982" x="3067050" y="4546600"/>
          <p14:tracePt t="16989" x="3160713" y="4546600"/>
          <p14:tracePt t="16998" x="3279775" y="4546600"/>
          <p14:tracePt t="17006" x="3373438" y="4546600"/>
          <p14:tracePt t="17014" x="3433763" y="4546600"/>
          <p14:tracePt t="17022" x="3475038" y="4546600"/>
          <p14:tracePt t="17030" x="3535363" y="4546600"/>
          <p14:tracePt t="17038" x="3568700" y="4546600"/>
          <p14:tracePt t="17046" x="3603625" y="4546600"/>
          <p14:tracePt t="17054" x="3629025" y="4546600"/>
          <p14:tracePt t="17062" x="3654425" y="4546600"/>
          <p14:tracePt t="17070" x="3671888" y="4546600"/>
          <p14:tracePt t="17175" x="3687763" y="4546600"/>
          <p14:tracePt t="17182" x="3705225" y="4554538"/>
          <p14:tracePt t="17191" x="3713163" y="4554538"/>
          <p14:tracePt t="17463" x="3730625" y="4554538"/>
          <p14:tracePt t="17679" x="3748088" y="4554538"/>
          <p14:tracePt t="17695" x="3756025" y="4554538"/>
          <p14:tracePt t="17703" x="3763963" y="4554538"/>
          <p14:tracePt t="17711" x="3773488" y="4546600"/>
          <p14:tracePt t="17719" x="3781425" y="4546600"/>
          <p14:tracePt t="17725" x="3798888" y="4546600"/>
          <p14:tracePt t="17735" x="3824288" y="4538663"/>
          <p14:tracePt t="17742" x="3857625" y="4529138"/>
          <p14:tracePt t="17750" x="3875088" y="4521200"/>
          <p14:tracePt t="17758" x="3900488" y="4521200"/>
          <p14:tracePt t="17766" x="3925888" y="4521200"/>
          <p14:tracePt t="17774" x="3935413" y="4513263"/>
          <p14:tracePt t="17783" x="3951288" y="4513263"/>
          <p14:tracePt t="17790" x="3968750" y="4513263"/>
          <p14:tracePt t="17799" x="3968750" y="4503738"/>
          <p14:tracePt t="17806" x="3986213" y="4503738"/>
          <p14:tracePt t="17823" x="3994150" y="4503738"/>
          <p14:tracePt t="17863" x="4002088" y="4503738"/>
          <p14:tracePt t="18095" x="3994150" y="4503738"/>
          <p14:tracePt t="18119" x="3976688" y="4503738"/>
          <p14:tracePt t="18143" x="3960813" y="4503738"/>
          <p14:tracePt t="18166" x="3951288" y="4503738"/>
          <p14:tracePt t="18175" x="3935413" y="4513263"/>
          <p14:tracePt t="18183" x="3908425" y="4521200"/>
          <p14:tracePt t="18191" x="3875088" y="4521200"/>
          <p14:tracePt t="18200" x="3849688" y="4521200"/>
          <p14:tracePt t="18206" x="3841750" y="4521200"/>
          <p14:tracePt t="18216" x="3824288" y="4521200"/>
          <p14:tracePt t="18222" x="3806825" y="4521200"/>
          <p14:tracePt t="18231" x="3790950" y="4521200"/>
          <p14:tracePt t="18247" x="3773488" y="4521200"/>
          <p14:tracePt t="18263" x="3756025" y="4521200"/>
          <p14:tracePt t="18271" x="3748088" y="4529138"/>
          <p14:tracePt t="18287" x="3722688" y="4529138"/>
          <p14:tracePt t="18295" x="3713163" y="4529138"/>
          <p14:tracePt t="18303" x="3697288" y="4529138"/>
          <p14:tracePt t="18311" x="3687763" y="4529138"/>
          <p14:tracePt t="18319" x="3679825" y="4529138"/>
          <p14:tracePt t="18327" x="3671888" y="4529138"/>
          <p14:tracePt t="18334" x="3662363" y="4529138"/>
          <p14:tracePt t="18341" x="3654425" y="4538663"/>
          <p14:tracePt t="18349" x="3636963" y="4546600"/>
          <p14:tracePt t="18358" x="3629025" y="4564063"/>
          <p14:tracePt t="18366" x="3603625" y="4564063"/>
          <p14:tracePt t="18374" x="3578225" y="4579938"/>
          <p14:tracePt t="18382" x="3543300" y="4597400"/>
          <p14:tracePt t="18390" x="3517900" y="4614863"/>
          <p14:tracePt t="18398" x="3492500" y="4640263"/>
          <p14:tracePt t="18407" x="3475038" y="4665663"/>
          <p14:tracePt t="18416" x="3459163" y="4691063"/>
          <p14:tracePt t="18423" x="3441700" y="4716463"/>
          <p14:tracePt t="18432" x="3433763" y="4733925"/>
          <p14:tracePt t="18439" x="3416300" y="4759325"/>
          <p14:tracePt t="18447" x="3398838" y="4784725"/>
          <p14:tracePt t="18455" x="3382963" y="4802188"/>
          <p14:tracePt t="18463" x="3355975" y="4818063"/>
          <p14:tracePt t="18471" x="3348038" y="4827588"/>
          <p14:tracePt t="18479" x="3340100" y="4843463"/>
          <p14:tracePt t="18486" x="3322638" y="4878388"/>
          <p14:tracePt t="18495" x="3314700" y="4903788"/>
          <p14:tracePt t="18503" x="3297238" y="4919663"/>
          <p14:tracePt t="18511" x="3289300" y="4929188"/>
          <p14:tracePt t="18518" x="3279775" y="4946650"/>
          <p14:tracePt t="18526" x="3279775" y="4972050"/>
          <p14:tracePt t="18535" x="3279775" y="4987925"/>
          <p14:tracePt t="18543" x="3279775" y="5013325"/>
          <p14:tracePt t="18550" x="3279775" y="5038725"/>
          <p14:tracePt t="18559" x="3279775" y="5056188"/>
          <p14:tracePt t="18567" x="3279775" y="5073650"/>
          <p14:tracePt t="18575" x="3279775" y="5091113"/>
          <p14:tracePt t="18583" x="3279775" y="5099050"/>
          <p14:tracePt t="18591" x="3279775" y="5124450"/>
          <p14:tracePt t="18600" x="3279775" y="5141913"/>
          <p14:tracePt t="18606" x="3289300" y="5157788"/>
          <p14:tracePt t="18616" x="3314700" y="5183188"/>
          <p14:tracePt t="18623" x="3340100" y="5208588"/>
          <p14:tracePt t="18631" x="3373438" y="5218113"/>
          <p14:tracePt t="18639" x="3416300" y="5226050"/>
          <p14:tracePt t="18647" x="3475038" y="5235575"/>
          <p14:tracePt t="18655" x="3527425" y="5260975"/>
          <p14:tracePt t="18663" x="3568700" y="5268913"/>
          <p14:tracePt t="18671" x="3619500" y="5286375"/>
          <p14:tracePt t="18678" x="3662363" y="5286375"/>
          <p14:tracePt t="18686" x="3697288" y="5294313"/>
          <p14:tracePt t="18694" x="3730625" y="5302250"/>
          <p14:tracePt t="18702" x="3756025" y="5302250"/>
          <p14:tracePt t="18710" x="3763963" y="5302250"/>
          <p14:tracePt t="18726" x="3781425" y="5302250"/>
          <p14:tracePt t="18974" x="3798888" y="5302250"/>
          <p14:tracePt t="19446" x="3781425" y="5302250"/>
          <p14:tracePt t="19462" x="3763963" y="5302250"/>
          <p14:tracePt t="19470" x="3738563" y="5302250"/>
          <p14:tracePt t="19478" x="3697288" y="5302250"/>
          <p14:tracePt t="19486" x="3654425" y="5302250"/>
          <p14:tracePt t="19494" x="3611563" y="5294313"/>
          <p14:tracePt t="19502" x="3586163" y="5268913"/>
          <p14:tracePt t="19510" x="3603625" y="5268913"/>
          <p14:tracePt t="19663" x="3619500" y="5260975"/>
          <p14:tracePt t="19671" x="3619500" y="5251450"/>
          <p14:tracePt t="19686" x="3619500" y="5243513"/>
          <p14:tracePt t="19695" x="3619500" y="5235575"/>
          <p14:tracePt t="19734" x="3603625" y="5235575"/>
          <p14:tracePt t="19742" x="3594100" y="5235575"/>
          <p14:tracePt t="19750" x="3586163" y="5235575"/>
          <p14:tracePt t="19758" x="3560763" y="5235575"/>
          <p14:tracePt t="19766" x="3517900" y="5235575"/>
          <p14:tracePt t="19774" x="3502025" y="5243513"/>
          <p14:tracePt t="19782" x="3459163" y="5243513"/>
          <p14:tracePt t="19790" x="3398838" y="5243513"/>
          <p14:tracePt t="19798" x="3340100" y="5243513"/>
          <p14:tracePt t="19805" x="3271838" y="5243513"/>
          <p14:tracePt t="19815" x="3170238" y="5243513"/>
          <p14:tracePt t="19822" x="3059113" y="5243513"/>
          <p14:tracePt t="19830" x="2932113" y="5243513"/>
          <p14:tracePt t="19838" x="2778125" y="5243513"/>
          <p14:tracePt t="19846" x="2633663" y="5243513"/>
          <p14:tracePt t="19854" x="2506663" y="5235575"/>
          <p14:tracePt t="19862" x="2397125" y="5235575"/>
          <p14:tracePt t="19870" x="2336800" y="5235575"/>
          <p14:tracePt t="19878" x="2293938" y="5235575"/>
          <p14:tracePt t="19886" x="2286000" y="5235575"/>
          <p14:tracePt t="19919" x="2286000" y="5251450"/>
          <p14:tracePt t="19935" x="2286000" y="5268913"/>
          <p14:tracePt t="19943" x="2286000" y="5286375"/>
          <p14:tracePt t="19952" x="2286000" y="5294313"/>
          <p14:tracePt t="19959" x="2286000" y="5327650"/>
          <p14:tracePt t="19968" x="2286000" y="5353050"/>
          <p14:tracePt t="19975" x="2286000" y="5380038"/>
          <p14:tracePt t="19984" x="2286000" y="5413375"/>
          <p14:tracePt t="19991" x="2286000" y="5438775"/>
          <p14:tracePt t="20000" x="2286000" y="5481638"/>
          <p14:tracePt t="20007" x="2303463" y="5507038"/>
          <p14:tracePt t="20015" x="2319338" y="5524500"/>
          <p14:tracePt t="20023" x="2336800" y="5557838"/>
          <p14:tracePt t="20031" x="2362200" y="5600700"/>
          <p14:tracePt t="20039" x="2371725" y="5616575"/>
          <p14:tracePt t="20046" x="2379663" y="5641975"/>
          <p14:tracePt t="20055" x="2387600" y="5659438"/>
          <p14:tracePt t="20063" x="2387600" y="5676900"/>
          <p14:tracePt t="20071" x="2387600" y="5684838"/>
          <p14:tracePt t="20079" x="2387600" y="5710238"/>
          <p14:tracePt t="20086" x="2387600" y="5719763"/>
          <p14:tracePt t="20095" x="2397125" y="5727700"/>
          <p14:tracePt t="20102" x="2397125" y="5753100"/>
          <p14:tracePt t="20111" x="2397125" y="5761038"/>
          <p14:tracePt t="20119" x="2430463" y="5770563"/>
          <p14:tracePt t="20126" x="2498725" y="5803900"/>
          <p14:tracePt t="20134" x="2582863" y="5821363"/>
          <p14:tracePt t="20142" x="2686050" y="5846763"/>
          <p14:tracePt t="20150" x="2813050" y="5880100"/>
          <p14:tracePt t="20158" x="2957513" y="5905500"/>
          <p14:tracePt t="20165" x="3160713" y="5932488"/>
          <p14:tracePt t="20174" x="3365500" y="5932488"/>
          <p14:tracePt t="20182" x="3535363" y="5932488"/>
          <p14:tracePt t="20190" x="3748088" y="5948363"/>
          <p14:tracePt t="20200" x="3960813" y="5965825"/>
          <p14:tracePt t="20206" x="4095750" y="5965825"/>
          <p14:tracePt t="20215" x="4197350" y="5965825"/>
          <p14:tracePt t="20223" x="4240213" y="5965825"/>
          <p14:tracePt t="20230" x="4257675" y="5965825"/>
          <p14:tracePt t="20254" x="4275138" y="5965825"/>
          <p14:tracePt t="20367" x="4265613" y="5957888"/>
          <p14:tracePt t="20375" x="4240213" y="5940425"/>
          <p14:tracePt t="20471" x="4224338" y="5940425"/>
          <p14:tracePt t="22158" x="4224338" y="5922963"/>
          <p14:tracePt t="22166" x="4232275" y="5922963"/>
          <p14:tracePt t="22175" x="4240213" y="5897563"/>
          <p14:tracePt t="22183" x="4249738" y="5897563"/>
          <p14:tracePt t="22191" x="4249738" y="5889625"/>
          <p14:tracePt t="22199" x="4265613" y="5864225"/>
          <p14:tracePt t="22207" x="4300538" y="5803900"/>
          <p14:tracePt t="22214" x="4341813" y="5710238"/>
          <p14:tracePt t="22222" x="4402138" y="5608638"/>
          <p14:tracePt t="22232" x="4445000" y="5489575"/>
          <p14:tracePt t="22239" x="4538663" y="5337175"/>
          <p14:tracePt t="22246" x="4622800" y="5175250"/>
          <p14:tracePt t="22255" x="4665663" y="4972050"/>
          <p14:tracePt t="22263" x="4716463" y="4767263"/>
          <p14:tracePt t="22271" x="4759325" y="4597400"/>
          <p14:tracePt t="22279" x="4767263" y="4460875"/>
          <p14:tracePt t="22287" x="4767263" y="4359275"/>
          <p14:tracePt t="22296" x="4749800" y="4275138"/>
          <p14:tracePt t="22302" x="4724400" y="4197350"/>
          <p14:tracePt t="22311" x="4691063" y="4138613"/>
          <p14:tracePt t="22319" x="4614863" y="4044950"/>
          <p14:tracePt t="22326" x="4521200" y="3951288"/>
          <p14:tracePt t="22335" x="4427538" y="3841750"/>
          <p14:tracePt t="22343" x="4333875" y="3773488"/>
          <p14:tracePt t="22351" x="4300538" y="3756025"/>
          <p14:tracePt t="22359" x="4224338" y="3713163"/>
          <p14:tracePt t="22366" x="4189413" y="3705225"/>
          <p14:tracePt t="22375" x="4164013" y="3705225"/>
          <p14:tracePt t="22384" x="4146550" y="3705225"/>
          <p14:tracePt t="22398" x="4138613" y="3705225"/>
          <p14:tracePt t="22406" x="4130675" y="3705225"/>
          <p14:tracePt t="22414" x="4121150" y="3705225"/>
          <p14:tracePt t="22423" x="4113213" y="3705225"/>
          <p14:tracePt t="22430" x="4095750" y="3705225"/>
          <p14:tracePt t="22439" x="4062413" y="3697288"/>
          <p14:tracePt t="22447" x="4011613" y="3662363"/>
          <p14:tracePt t="22454" x="3960813" y="3646488"/>
          <p14:tracePt t="22462" x="3917950" y="3636963"/>
          <p14:tracePt t="22471" x="3824288" y="3611563"/>
          <p14:tracePt t="22479" x="3738563" y="3594100"/>
          <p14:tracePt t="22487" x="3629025" y="3578225"/>
          <p14:tracePt t="22495" x="3509963" y="3543300"/>
          <p14:tracePt t="22502" x="3365500" y="3509963"/>
          <p14:tracePt t="22511" x="3221038" y="3484563"/>
          <p14:tracePt t="22519" x="3076575" y="3449638"/>
          <p14:tracePt t="22527" x="2940050" y="3416300"/>
          <p14:tracePt t="22535" x="2820988" y="3382963"/>
          <p14:tracePt t="22543" x="2727325" y="3322638"/>
          <p14:tracePt t="22551" x="2668588" y="3289300"/>
          <p14:tracePt t="22559" x="2625725" y="3263900"/>
          <p14:tracePt t="22567" x="2617788" y="3246438"/>
          <p14:tracePt t="22575" x="2608263" y="3246438"/>
          <p14:tracePt t="22686" x="2608263" y="3228975"/>
          <p14:tracePt t="22711" x="2600325" y="3221038"/>
          <p14:tracePt t="22719" x="2600325" y="3211513"/>
          <p14:tracePt t="23071" x="2625725" y="3211513"/>
          <p14:tracePt t="23079" x="2693988" y="3211513"/>
          <p14:tracePt t="23086" x="2805113" y="3211513"/>
          <p14:tracePt t="23095" x="2965450" y="3238500"/>
          <p14:tracePt t="23103" x="3152775" y="3254375"/>
          <p14:tracePt t="23110" x="3355975" y="3254375"/>
          <p14:tracePt t="23119" x="3586163" y="3254375"/>
          <p14:tracePt t="23126" x="3816350" y="3254375"/>
          <p14:tracePt t="23134" x="3994150" y="3254375"/>
          <p14:tracePt t="23142" x="4138613" y="3254375"/>
          <p14:tracePt t="23150" x="4206875" y="3254375"/>
          <p14:tracePt t="23591" x="4206875" y="3238500"/>
          <p14:tracePt t="23615" x="4206875" y="3221038"/>
          <p14:tracePt t="25253" x="4206875" y="3211513"/>
          <p14:tracePt t="25294" x="4197350" y="3211513"/>
          <p14:tracePt t="25326" x="4181475" y="3211513"/>
          <p14:tracePt t="25439" x="4171950" y="3211513"/>
          <p14:tracePt t="25455" x="4164013" y="3211513"/>
          <p14:tracePt t="25463" x="4156075" y="3211513"/>
          <p14:tracePt t="25471" x="4146550" y="3211513"/>
          <p14:tracePt t="25478" x="4138613" y="3211513"/>
          <p14:tracePt t="25487" x="4121150" y="3211513"/>
          <p14:tracePt t="25503" x="4105275" y="3211513"/>
          <p14:tracePt t="25663" x="4087813" y="3211513"/>
          <p14:tracePt t="25670" x="4079875" y="3211513"/>
          <p14:tracePt t="25678" x="4070350" y="3211513"/>
          <p14:tracePt t="25686" x="4062413" y="3211513"/>
          <p14:tracePt t="25694" x="4052888" y="3211513"/>
          <p14:tracePt t="25702" x="4037013" y="3211513"/>
          <p14:tracePt t="25710" x="4002088" y="3203575"/>
          <p14:tracePt t="25717" x="3986213" y="3203575"/>
          <p14:tracePt t="25726" x="3960813" y="3195638"/>
          <p14:tracePt t="25734" x="3935413" y="3195638"/>
          <p14:tracePt t="25742" x="3900488" y="3186113"/>
          <p14:tracePt t="25750" x="3867150" y="3170238"/>
          <p14:tracePt t="25758" x="3832225" y="3170238"/>
          <p14:tracePt t="25766" x="3798888" y="3170238"/>
          <p14:tracePt t="25775" x="3781425" y="3170238"/>
          <p14:tracePt t="25854" x="3763963" y="3170238"/>
          <p14:tracePt t="25991" x="3756025" y="3160713"/>
          <p14:tracePt t="25998" x="3756025" y="3152775"/>
          <p14:tracePt t="26007" x="3763963" y="3152775"/>
          <p14:tracePt t="26014" x="3781425" y="3152775"/>
          <p14:tracePt t="26023" x="3790950" y="3152775"/>
          <p14:tracePt t="26031" x="3816350" y="3152775"/>
          <p14:tracePt t="26039" x="3841750" y="3152775"/>
          <p14:tracePt t="26047" x="3857625" y="3152775"/>
          <p14:tracePt t="26054" x="3875088" y="3152775"/>
          <p14:tracePt t="26063" x="3892550" y="3152775"/>
          <p14:tracePt t="26070" x="3900488" y="3152775"/>
          <p14:tracePt t="26079" x="3925888" y="3152775"/>
          <p14:tracePt t="26086" x="3935413" y="3152775"/>
          <p14:tracePt t="26095" x="3951288" y="3152775"/>
          <p14:tracePt t="26102" x="3960813" y="3152775"/>
          <p14:tracePt t="26111" x="3976688" y="3152775"/>
          <p14:tracePt t="26127" x="3994150" y="3152775"/>
          <p14:tracePt t="26486" x="3986213" y="3152775"/>
          <p14:tracePt t="26502" x="3968750" y="3152775"/>
          <p14:tracePt t="26518" x="3960813" y="3152775"/>
          <p14:tracePt t="26526" x="3943350" y="3160713"/>
          <p14:tracePt t="26534" x="3908425" y="3170238"/>
          <p14:tracePt t="26542" x="3875088" y="3170238"/>
          <p14:tracePt t="26551" x="3849688" y="3170238"/>
          <p14:tracePt t="26558" x="3832225" y="3170238"/>
          <p14:tracePt t="26566" x="3806825" y="3170238"/>
          <p14:tracePt t="26575" x="3790950" y="3170238"/>
          <p14:tracePt t="26615" x="3781425" y="3170238"/>
          <p14:tracePt t="26647" x="3773488" y="3170238"/>
          <p14:tracePt t="26655" x="3763963" y="3170238"/>
          <p14:tracePt t="26663" x="3748088" y="3170238"/>
          <p14:tracePt t="26671" x="3722688" y="3170238"/>
          <p14:tracePt t="26679" x="3697288" y="3170238"/>
          <p14:tracePt t="26687" x="3654425" y="3170238"/>
          <p14:tracePt t="26695" x="3603625" y="3170238"/>
          <p14:tracePt t="26703" x="3552825" y="3170238"/>
          <p14:tracePt t="26711" x="3492500" y="3170238"/>
          <p14:tracePt t="26718" x="3449638" y="3170238"/>
          <p14:tracePt t="26726" x="3390900" y="3170238"/>
          <p14:tracePt t="26734" x="3355975" y="3170238"/>
          <p14:tracePt t="26742" x="3348038" y="3170238"/>
          <p14:tracePt t="26750" x="3340100" y="3170238"/>
          <p14:tracePt t="26806" x="3322638" y="3170238"/>
          <p14:tracePt t="26822" x="3322638" y="3186113"/>
          <p14:tracePt t="26830" x="3322638" y="3195638"/>
          <p14:tracePt t="26838" x="3314700" y="3211513"/>
          <p14:tracePt t="26846" x="3314700" y="3228975"/>
          <p14:tracePt t="26862" x="3314700" y="3246438"/>
          <p14:tracePt t="26870" x="3314700" y="3254375"/>
          <p14:tracePt t="26878" x="3314700" y="3271838"/>
          <p14:tracePt t="26892" x="3314700" y="3289300"/>
          <p14:tracePt t="26903" x="3314700" y="3314700"/>
          <p14:tracePt t="26911" x="3314700" y="3322638"/>
          <p14:tracePt t="26918" x="3314700" y="3340100"/>
          <p14:tracePt t="26926" x="3314700" y="3355975"/>
          <p14:tracePt t="26935" x="3314700" y="3365500"/>
          <p14:tracePt t="26942" x="3314700" y="3373438"/>
          <p14:tracePt t="26959" x="3322638" y="3382963"/>
          <p14:tracePt t="26967" x="3322638" y="3390900"/>
          <p14:tracePt t="26983" x="3322638" y="3408363"/>
          <p14:tracePt t="26992" x="3330575" y="3408363"/>
          <p14:tracePt t="26999" x="3340100" y="3416300"/>
          <p14:tracePt t="27008" x="3340100" y="3433763"/>
          <p14:tracePt t="27023" x="3348038" y="3449638"/>
          <p14:tracePt t="27029" x="3355975" y="3459163"/>
          <p14:tracePt t="27039" x="3365500" y="3467100"/>
          <p14:tracePt t="27055" x="3365500" y="3475038"/>
          <p14:tracePt t="27062" x="3382963" y="3492500"/>
          <p14:tracePt t="27086" x="3390900" y="3517900"/>
          <p14:tracePt t="27103" x="3398838" y="3527425"/>
          <p14:tracePt t="27111" x="3408363" y="3527425"/>
          <p14:tracePt t="27311" x="3408363" y="3535363"/>
          <p14:tracePt t="27367" x="3424238" y="3535363"/>
          <p14:tracePt t="27392" x="3433763" y="3535363"/>
          <p14:tracePt t="27399" x="3441700" y="3543300"/>
          <p14:tracePt t="27407" x="3449638" y="3543300"/>
          <p14:tracePt t="27415" x="3459163" y="3543300"/>
          <p14:tracePt t="27423" x="3467100" y="3552825"/>
          <p14:tracePt t="27439" x="3475038" y="3552825"/>
          <p14:tracePt t="27446" x="3484563" y="3560763"/>
          <p14:tracePt t="27456" x="3502025" y="3568700"/>
          <p14:tracePt t="27461" x="3509963" y="3578225"/>
          <p14:tracePt t="27469" x="3535363" y="3578225"/>
          <p14:tracePt t="27477" x="3568700" y="3586163"/>
          <p14:tracePt t="27486" x="3619500" y="3603625"/>
          <p14:tracePt t="27493" x="3662363" y="3611563"/>
          <p14:tracePt t="27501" x="3738563" y="3629025"/>
          <p14:tracePt t="27509" x="3806825" y="3646488"/>
          <p14:tracePt t="27518" x="3867150" y="3646488"/>
          <p14:tracePt t="27525" x="3925888" y="3646488"/>
          <p14:tracePt t="27533" x="3986213" y="3646488"/>
          <p14:tracePt t="27541" x="4027488" y="3646488"/>
          <p14:tracePt t="27549" x="4062413" y="3646488"/>
          <p14:tracePt t="27557" x="4087813" y="3646488"/>
          <p14:tracePt t="27565" x="4113213" y="3646488"/>
          <p14:tracePt t="27573" x="4130675" y="3629025"/>
          <p14:tracePt t="27581" x="4138613" y="3619500"/>
          <p14:tracePt t="27589" x="4146550" y="3611563"/>
          <p14:tracePt t="27598" x="4164013" y="3611563"/>
          <p14:tracePt t="27605" x="4171950" y="3611563"/>
          <p14:tracePt t="27621" x="4181475" y="3603625"/>
          <p14:tracePt t="27630" x="4189413" y="3594100"/>
          <p14:tracePt t="27638" x="4197350" y="3594100"/>
          <p14:tracePt t="27647" x="4206875" y="3594100"/>
          <p14:tracePt t="27654" x="4224338" y="3594100"/>
          <p14:tracePt t="27662" x="4249738" y="3594100"/>
          <p14:tracePt t="27671" x="4283075" y="3603625"/>
          <p14:tracePt t="27679" x="4316413" y="3619500"/>
          <p14:tracePt t="27687" x="4341813" y="3619500"/>
          <p14:tracePt t="27695" x="4384675" y="3629025"/>
          <p14:tracePt t="27703" x="4419600" y="3646488"/>
          <p14:tracePt t="27711" x="4452938" y="3646488"/>
          <p14:tracePt t="27718" x="4486275" y="3646488"/>
          <p14:tracePt t="27727" x="4495800" y="3646488"/>
          <p14:tracePt t="30487" x="4513263" y="3646488"/>
          <p14:tracePt t="30495" x="4521200" y="3646488"/>
          <p14:tracePt t="30503" x="4538663" y="3646488"/>
          <p14:tracePt t="30511" x="4605338" y="3646488"/>
          <p14:tracePt t="30519" x="4741863" y="3646488"/>
          <p14:tracePt t="30526" x="4919663" y="3646488"/>
          <p14:tracePt t="30535" x="5362575" y="3611563"/>
          <p14:tracePt t="30542" x="5864225" y="3552825"/>
          <p14:tracePt t="30552" x="6391275" y="3509963"/>
          <p14:tracePt t="30558" x="6943725" y="3467100"/>
          <p14:tracePt t="30567" x="7554913" y="3382963"/>
          <p14:tracePt t="30575" x="8124825" y="3279775"/>
          <p14:tracePt t="30583" x="8599488" y="3221038"/>
          <p14:tracePt t="30591" x="9067800" y="31781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源程序</a:t>
            </a:r>
            <a:r>
              <a:rPr lang="en-US" altLang="zh-CN" sz="3600" dirty="0"/>
              <a:t>-</a:t>
            </a:r>
            <a:r>
              <a:rPr lang="zh-CN" altLang="en-US" sz="3600" dirty="0"/>
              <a:t>乙机</a:t>
            </a:r>
            <a:r>
              <a:rPr lang="en-US" altLang="zh-CN" sz="3600" dirty="0"/>
              <a:t>(2/4)</a:t>
            </a:r>
            <a:br>
              <a:rPr lang="en-US" altLang="zh-CN" sz="3600" dirty="0"/>
            </a:br>
            <a:r>
              <a:rPr lang="zh-CN" altLang="en-US" sz="3600" dirty="0"/>
              <a:t>主程序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zh-CN" sz="2400" dirty="0"/>
              <a:t>		MOV	PCON</a:t>
            </a:r>
            <a:r>
              <a:rPr lang="zh-CN" altLang="en-US" sz="2400" dirty="0"/>
              <a:t>，</a:t>
            </a:r>
            <a:r>
              <a:rPr lang="en-US" altLang="zh-CN" sz="2400" dirty="0"/>
              <a:t>#80H	;</a:t>
            </a:r>
            <a:r>
              <a:rPr lang="zh-CN" altLang="en-US" sz="2400" dirty="0"/>
              <a:t>设</a:t>
            </a:r>
            <a:r>
              <a:rPr lang="en-US" altLang="zh-CN" sz="2400" dirty="0"/>
              <a:t>SMOD=1</a:t>
            </a:r>
          </a:p>
          <a:p>
            <a:pPr>
              <a:buFontTx/>
              <a:buNone/>
            </a:pPr>
            <a:r>
              <a:rPr lang="en-US" altLang="zh-CN" sz="2400" dirty="0"/>
              <a:t>		MOV	SCON</a:t>
            </a:r>
            <a:r>
              <a:rPr lang="zh-CN" altLang="en-US" sz="2400" dirty="0"/>
              <a:t>，</a:t>
            </a:r>
            <a:r>
              <a:rPr lang="en-US" altLang="zh-CN" sz="2400" dirty="0"/>
              <a:t>#0D0H ;</a:t>
            </a:r>
            <a:r>
              <a:rPr lang="zh-CN" altLang="en-US" sz="2400" dirty="0"/>
              <a:t>置串行口方式</a:t>
            </a:r>
            <a:r>
              <a:rPr lang="en-US" altLang="zh-CN" sz="2400" dirty="0"/>
              <a:t>3</a:t>
            </a:r>
            <a:r>
              <a:rPr lang="zh-CN" altLang="en-US" sz="2400" dirty="0"/>
              <a:t>，允许接收</a:t>
            </a:r>
          </a:p>
          <a:p>
            <a:pPr>
              <a:buFontTx/>
              <a:buNone/>
            </a:pPr>
            <a:r>
              <a:rPr lang="zh-CN" altLang="en-US" sz="2400" dirty="0"/>
              <a:t>		</a:t>
            </a:r>
            <a:r>
              <a:rPr lang="en-US" altLang="zh-CN" sz="2400" dirty="0"/>
              <a:t>MOV	DPTR</a:t>
            </a:r>
            <a:r>
              <a:rPr lang="zh-CN" altLang="en-US" sz="2400" dirty="0"/>
              <a:t>，</a:t>
            </a:r>
            <a:r>
              <a:rPr lang="en-US" altLang="zh-CN" sz="2400" dirty="0"/>
              <a:t>#4000H ;</a:t>
            </a:r>
            <a:r>
              <a:rPr lang="zh-CN" altLang="en-US" sz="2400" dirty="0"/>
              <a:t>置数据区首址</a:t>
            </a:r>
          </a:p>
          <a:p>
            <a:pPr>
              <a:buFontTx/>
              <a:buNone/>
            </a:pPr>
            <a:r>
              <a:rPr lang="zh-CN" altLang="en-US" sz="2400" dirty="0"/>
              <a:t>		</a:t>
            </a:r>
            <a:r>
              <a:rPr lang="en-US" altLang="zh-CN" sz="2400" dirty="0"/>
              <a:t>MOV	R0</a:t>
            </a:r>
            <a:r>
              <a:rPr lang="zh-CN" altLang="en-US" sz="2400" dirty="0"/>
              <a:t>，</a:t>
            </a:r>
            <a:r>
              <a:rPr lang="en-US" altLang="zh-CN" sz="2400" dirty="0"/>
              <a:t>#80H	;</a:t>
            </a:r>
            <a:r>
              <a:rPr lang="zh-CN" altLang="en-US" sz="2400" dirty="0"/>
              <a:t>置接收字节数初值</a:t>
            </a:r>
          </a:p>
          <a:p>
            <a:pPr>
              <a:buFontTx/>
              <a:buNone/>
            </a:pPr>
            <a:r>
              <a:rPr lang="zh-CN" altLang="en-US" sz="2400" dirty="0"/>
              <a:t>		</a:t>
            </a:r>
            <a:r>
              <a:rPr lang="en-US" altLang="zh-CN" sz="2400" dirty="0"/>
              <a:t>SETB	ES		;</a:t>
            </a:r>
            <a:r>
              <a:rPr lang="zh-CN" altLang="en-US" sz="2400" dirty="0"/>
              <a:t>允许串行口中断</a:t>
            </a:r>
          </a:p>
          <a:p>
            <a:pPr>
              <a:buFontTx/>
              <a:buNone/>
            </a:pPr>
            <a:r>
              <a:rPr lang="zh-CN" altLang="en-US" sz="2400" dirty="0"/>
              <a:t>		</a:t>
            </a:r>
            <a:r>
              <a:rPr lang="en-US" altLang="zh-CN" sz="2400" dirty="0"/>
              <a:t>SETB	EA		;CPU</a:t>
            </a:r>
            <a:r>
              <a:rPr lang="zh-CN" altLang="en-US" sz="2400" dirty="0"/>
              <a:t>开中断</a:t>
            </a:r>
          </a:p>
          <a:p>
            <a:pPr>
              <a:buFontTx/>
              <a:buNone/>
            </a:pPr>
            <a:r>
              <a:rPr lang="zh-CN" altLang="en-US" sz="2400" dirty="0"/>
              <a:t>		</a:t>
            </a:r>
            <a:r>
              <a:rPr lang="en-US" altLang="zh-CN" sz="2400" dirty="0"/>
              <a:t>SJMP	$</a:t>
            </a:r>
            <a:r>
              <a:rPr lang="zh-CN" altLang="en-US" sz="2400" dirty="0"/>
              <a:t>		</a:t>
            </a:r>
            <a:r>
              <a:rPr lang="en-US" altLang="zh-CN" sz="2400" dirty="0"/>
              <a:t>;</a:t>
            </a:r>
            <a:r>
              <a:rPr lang="zh-CN" altLang="en-US" sz="2400" dirty="0"/>
              <a:t>等待中断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12B54D2-164F-429C-8E6E-5977E3F399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2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15"/>
    </mc:Choice>
    <mc:Fallback>
      <p:transition spd="slow" advTm="32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9" x="8931275" y="4802188"/>
          <p14:tracePt t="347" x="8651875" y="4749800"/>
          <p14:tracePt t="355" x="8294688" y="4716463"/>
          <p14:tracePt t="363" x="7945438" y="4699000"/>
          <p14:tracePt t="372" x="7699375" y="4683125"/>
          <p14:tracePt t="379" x="7588250" y="4683125"/>
          <p14:tracePt t="388" x="7504113" y="4683125"/>
          <p14:tracePt t="395" x="7461250" y="4683125"/>
          <p14:tracePt t="403" x="7443788" y="4683125"/>
          <p14:tracePt t="459" x="7443788" y="4665663"/>
          <p14:tracePt t="475" x="7435850" y="4648200"/>
          <p14:tracePt t="483" x="7410450" y="4630738"/>
          <p14:tracePt t="491" x="7385050" y="4622800"/>
          <p14:tracePt t="499" x="7367588" y="4614863"/>
          <p14:tracePt t="507" x="7350125" y="4605338"/>
          <p14:tracePt t="514" x="7324725" y="4597400"/>
          <p14:tracePt t="523" x="7308850" y="4589463"/>
          <p14:tracePt t="531" x="7291388" y="4572000"/>
          <p14:tracePt t="538" x="7283450" y="4572000"/>
          <p14:tracePt t="546" x="7265988" y="4572000"/>
          <p14:tracePt t="587" x="7258050" y="4572000"/>
          <p14:tracePt t="603" x="7248525" y="4572000"/>
          <p14:tracePt t="683" x="7248525" y="4554538"/>
          <p14:tracePt t="699" x="7248525" y="4538663"/>
          <p14:tracePt t="707" x="7248525" y="4529138"/>
          <p14:tracePt t="715" x="7248525" y="4513263"/>
          <p14:tracePt t="779" x="7248525" y="4495800"/>
          <p14:tracePt t="787" x="7232650" y="4495800"/>
          <p14:tracePt t="795" x="7205663" y="4503738"/>
          <p14:tracePt t="804" x="7197725" y="4513263"/>
          <p14:tracePt t="843" x="7180263" y="4513263"/>
          <p14:tracePt t="859" x="7164388" y="4495800"/>
          <p14:tracePt t="867" x="7088188" y="4460875"/>
          <p14:tracePt t="875" x="6969125" y="4376738"/>
          <p14:tracePt t="883" x="6731000" y="4308475"/>
          <p14:tracePt t="891" x="6373813" y="4156075"/>
          <p14:tracePt t="899" x="5880100" y="3968750"/>
          <p14:tracePt t="907" x="5327650" y="3781425"/>
          <p14:tracePt t="915" x="4775200" y="3586163"/>
          <p14:tracePt t="923" x="4341813" y="3449638"/>
          <p14:tracePt t="931" x="4062413" y="3289300"/>
          <p14:tracePt t="955" x="3398838" y="2871788"/>
          <p14:tracePt t="963" x="3246438" y="2744788"/>
          <p14:tracePt t="972" x="3094038" y="2617788"/>
          <p14:tracePt t="979" x="2965450" y="2516188"/>
          <p14:tracePt t="989" x="2889250" y="2463800"/>
          <p14:tracePt t="997" x="2813050" y="2397125"/>
          <p14:tracePt t="1004" x="2744788" y="2354263"/>
          <p14:tracePt t="1011" x="2711450" y="2328863"/>
          <p14:tracePt t="1020" x="2676525" y="2311400"/>
          <p14:tracePt t="1027" x="2625725" y="2303463"/>
          <p14:tracePt t="1036" x="2608263" y="2293938"/>
          <p14:tracePt t="1043" x="2582863" y="2286000"/>
          <p14:tracePt t="1091" x="2566988" y="2286000"/>
          <p14:tracePt t="1099" x="2557463" y="2286000"/>
          <p14:tracePt t="1107" x="2549525" y="2268538"/>
          <p14:tracePt t="1115" x="2524125" y="2260600"/>
          <p14:tracePt t="1123" x="2481263" y="2252663"/>
          <p14:tracePt t="1131" x="2405063" y="2235200"/>
          <p14:tracePt t="1140" x="2344738" y="2217738"/>
          <p14:tracePt t="1147" x="2260600" y="2184400"/>
          <p14:tracePt t="1157" x="2159000" y="2149475"/>
          <p14:tracePt t="1162" x="2039938" y="2133600"/>
          <p14:tracePt t="1171" x="1911350" y="2108200"/>
          <p14:tracePt t="1179" x="1827213" y="2082800"/>
          <p14:tracePt t="1188" x="1716088" y="2047875"/>
          <p14:tracePt t="1195" x="1649413" y="2030413"/>
          <p14:tracePt t="1204" x="1614488" y="2022475"/>
          <p14:tracePt t="1211" x="1597025" y="2014538"/>
          <p14:tracePt t="1267" x="1581150" y="2014538"/>
          <p14:tracePt t="1283" x="1581150" y="2022475"/>
          <p14:tracePt t="1291" x="1581150" y="2030413"/>
          <p14:tracePt t="1955" x="1563688" y="2039938"/>
          <p14:tracePt t="1972" x="1555750" y="2047875"/>
          <p14:tracePt t="1994" x="1546225" y="2055813"/>
          <p14:tracePt t="2002" x="1546225" y="2073275"/>
          <p14:tracePt t="2018" x="1546225" y="2082800"/>
          <p14:tracePt t="2026" x="1538288" y="2090738"/>
          <p14:tracePt t="2042" x="1538288" y="2098675"/>
          <p14:tracePt t="2051" x="1538288" y="2108200"/>
          <p14:tracePt t="2059" x="1520825" y="2108200"/>
          <p14:tracePt t="2123" x="1520825" y="2133600"/>
          <p14:tracePt t="2131" x="1538288" y="2141538"/>
          <p14:tracePt t="2140" x="1546225" y="2149475"/>
          <p14:tracePt t="2220" x="1555750" y="2166938"/>
          <p14:tracePt t="2235" x="1571625" y="2166938"/>
          <p14:tracePt t="2251" x="1589088" y="2166938"/>
          <p14:tracePt t="2267" x="1614488" y="2166938"/>
          <p14:tracePt t="2275" x="1631950" y="2166938"/>
          <p14:tracePt t="2283" x="1674813" y="2174875"/>
          <p14:tracePt t="2291" x="1700213" y="2174875"/>
          <p14:tracePt t="2299" x="1716088" y="2184400"/>
          <p14:tracePt t="2306" x="1725613" y="2209800"/>
          <p14:tracePt t="2315" x="1716088" y="2235200"/>
          <p14:tracePt t="2322" x="1682750" y="2260600"/>
          <p14:tracePt t="2331" x="1639888" y="2286000"/>
          <p14:tracePt t="2339" x="1589088" y="2328863"/>
          <p14:tracePt t="2347" x="1571625" y="2354263"/>
          <p14:tracePt t="2355" x="1530350" y="2379663"/>
          <p14:tracePt t="2363" x="1477963" y="2422525"/>
          <p14:tracePt t="2371" x="1436688" y="2473325"/>
          <p14:tracePt t="2459" x="1427163" y="2473325"/>
          <p14:tracePt t="2476" x="1427163" y="2463800"/>
          <p14:tracePt t="2483" x="1427163" y="2438400"/>
          <p14:tracePt t="2490" x="1470025" y="2413000"/>
          <p14:tracePt t="2499" x="1470025" y="2397125"/>
          <p14:tracePt t="2506" x="1477963" y="2371725"/>
          <p14:tracePt t="2515" x="1487488" y="2362200"/>
          <p14:tracePt t="2578" x="1495425" y="2344738"/>
          <p14:tracePt t="2619" x="1495425" y="2336800"/>
          <p14:tracePt t="2787" x="1504950" y="2328863"/>
          <p14:tracePt t="2795" x="1512888" y="2328863"/>
          <p14:tracePt t="2804" x="1538288" y="2328863"/>
          <p14:tracePt t="2811" x="1546225" y="2344738"/>
          <p14:tracePt t="2819" x="1571625" y="2354263"/>
          <p14:tracePt t="2827" x="1589088" y="2371725"/>
          <p14:tracePt t="2835" x="1614488" y="2379663"/>
          <p14:tracePt t="2845" x="1631950" y="2387600"/>
          <p14:tracePt t="2867" x="1639888" y="2387600"/>
          <p14:tracePt t="2915" x="1649413" y="2387600"/>
          <p14:tracePt t="2923" x="1665288" y="2387600"/>
          <p14:tracePt t="2947" x="1682750" y="2387600"/>
          <p14:tracePt t="2963" x="1690688" y="2387600"/>
          <p14:tracePt t="2972" x="1708150" y="2387600"/>
          <p14:tracePt t="2987" x="1725613" y="2387600"/>
          <p14:tracePt t="3004" x="1751013" y="2387600"/>
          <p14:tracePt t="3011" x="1784350" y="2387600"/>
          <p14:tracePt t="3019" x="1835150" y="2397125"/>
          <p14:tracePt t="3027" x="1885950" y="2405063"/>
          <p14:tracePt t="3035" x="1954213" y="2430463"/>
          <p14:tracePt t="3043" x="2014538" y="2438400"/>
          <p14:tracePt t="3051" x="2065338" y="2447925"/>
          <p14:tracePt t="3059" x="2098675" y="2447925"/>
          <p14:tracePt t="3066" x="2108200" y="2447925"/>
          <p14:tracePt t="3483" x="2124075" y="2447925"/>
          <p14:tracePt t="3523" x="2141538" y="2447925"/>
          <p14:tracePt t="3562" x="2149475" y="2447925"/>
          <p14:tracePt t="3715" x="2159000" y="2447925"/>
          <p14:tracePt t="3731" x="2166938" y="2447925"/>
          <p14:tracePt t="3739" x="2174875" y="2447925"/>
          <p14:tracePt t="3747" x="2184400" y="2447925"/>
          <p14:tracePt t="3755" x="2209800" y="2447925"/>
          <p14:tracePt t="3763" x="2227263" y="2447925"/>
          <p14:tracePt t="3771" x="2243138" y="2447925"/>
          <p14:tracePt t="3779" x="2252663" y="2447925"/>
          <p14:tracePt t="3787" x="2260600" y="2447925"/>
          <p14:tracePt t="3795" x="2268538" y="2447925"/>
          <p14:tracePt t="3804" x="2278063" y="2447925"/>
          <p14:tracePt t="3907" x="2286000" y="2447925"/>
          <p14:tracePt t="3915" x="2303463" y="2447925"/>
          <p14:tracePt t="5347" x="2303463" y="2438400"/>
          <p14:tracePt t="5387" x="2303463" y="2430463"/>
          <p14:tracePt t="7603" x="2303463" y="2438400"/>
          <p14:tracePt t="7675" x="2303463" y="2447925"/>
          <p14:tracePt t="7691" x="2303463" y="2455863"/>
          <p14:tracePt t="7699" x="2303463" y="2463800"/>
          <p14:tracePt t="7708" x="2303463" y="2481263"/>
          <p14:tracePt t="7722" x="2303463" y="2498725"/>
          <p14:tracePt t="7731" x="2303463" y="2506663"/>
          <p14:tracePt t="7739" x="2303463" y="2516188"/>
          <p14:tracePt t="7747" x="2303463" y="2524125"/>
          <p14:tracePt t="7755" x="2303463" y="2532063"/>
          <p14:tracePt t="7763" x="2303463" y="2541588"/>
          <p14:tracePt t="7771" x="2303463" y="2557463"/>
          <p14:tracePt t="7779" x="2303463" y="2574925"/>
          <p14:tracePt t="7787" x="2303463" y="2582863"/>
          <p14:tracePt t="7795" x="2303463" y="2592388"/>
          <p14:tracePt t="7883" x="2303463" y="2600325"/>
          <p14:tracePt t="7891" x="2303463" y="2617788"/>
          <p14:tracePt t="7915" x="2311400" y="2625725"/>
          <p14:tracePt t="7924" x="2319338" y="2633663"/>
          <p14:tracePt t="7940" x="2328863" y="2651125"/>
          <p14:tracePt t="7955" x="2344738" y="2660650"/>
          <p14:tracePt t="7995" x="2362200" y="2660650"/>
          <p14:tracePt t="8003" x="2362200" y="2651125"/>
          <p14:tracePt t="8012" x="2362200" y="2643188"/>
          <p14:tracePt t="8020" x="2379663" y="2625725"/>
          <p14:tracePt t="8027" x="2387600" y="2600325"/>
          <p14:tracePt t="8035" x="2387600" y="2592388"/>
          <p14:tracePt t="8043" x="2387600" y="2574925"/>
          <p14:tracePt t="8100" x="2397125" y="2557463"/>
          <p14:tracePt t="8108" x="2405063" y="2557463"/>
          <p14:tracePt t="8115" x="2422525" y="2557463"/>
          <p14:tracePt t="8123" x="2430463" y="2557463"/>
          <p14:tracePt t="8131" x="2455863" y="2557463"/>
          <p14:tracePt t="8140" x="2498725" y="2557463"/>
          <p14:tracePt t="8147" x="2566988" y="2557463"/>
          <p14:tracePt t="8156" x="2643188" y="2566988"/>
          <p14:tracePt t="8163" x="2676525" y="2582863"/>
          <p14:tracePt t="8171" x="2752725" y="2608263"/>
          <p14:tracePt t="8179" x="2805113" y="2625725"/>
          <p14:tracePt t="8187" x="2820988" y="2633663"/>
          <p14:tracePt t="8291" x="2778125" y="2633663"/>
          <p14:tracePt t="8299" x="2762250" y="2625725"/>
          <p14:tracePt t="8307" x="2744788" y="2592388"/>
          <p14:tracePt t="8315" x="2744788" y="2566988"/>
          <p14:tracePt t="8324" x="2778125" y="2524125"/>
          <p14:tracePt t="8331" x="2813050" y="2498725"/>
          <p14:tracePt t="8339" x="2881313" y="2489200"/>
          <p14:tracePt t="8347" x="2949575" y="2473325"/>
          <p14:tracePt t="8355" x="3000375" y="2463800"/>
          <p14:tracePt t="8364" x="3109913" y="2447925"/>
          <p14:tracePt t="8371" x="3254375" y="2447925"/>
          <p14:tracePt t="8379" x="3408363" y="2430463"/>
          <p14:tracePt t="8387" x="3535363" y="2405063"/>
          <p14:tracePt t="8395" x="3679825" y="2397125"/>
          <p14:tracePt t="8403" x="3790950" y="2362200"/>
          <p14:tracePt t="8411" x="3908425" y="2336800"/>
          <p14:tracePt t="8419" x="4019550" y="2319338"/>
          <p14:tracePt t="8427" x="4138613" y="2278063"/>
          <p14:tracePt t="8435" x="4224338" y="2260600"/>
          <p14:tracePt t="8443" x="4283075" y="2252663"/>
          <p14:tracePt t="8451" x="4341813" y="2235200"/>
          <p14:tracePt t="8461" x="4376738" y="2235200"/>
          <p14:tracePt t="8467" x="4402138" y="2235200"/>
          <p14:tracePt t="8554" x="4410075" y="2235200"/>
          <p14:tracePt t="8611" x="4410075" y="2243138"/>
          <p14:tracePt t="8626" x="4410075" y="2252663"/>
          <p14:tracePt t="8635" x="4410075" y="2268538"/>
          <p14:tracePt t="8643" x="4427538" y="2278063"/>
          <p14:tracePt t="8651" x="4435475" y="2286000"/>
          <p14:tracePt t="8659" x="4445000" y="2286000"/>
          <p14:tracePt t="8667" x="4445000" y="2303463"/>
          <p14:tracePt t="8675" x="4452938" y="2311400"/>
          <p14:tracePt t="8683" x="4470400" y="2319338"/>
          <p14:tracePt t="8693" x="4470400" y="2328863"/>
          <p14:tracePt t="8699" x="4486275" y="2336800"/>
          <p14:tracePt t="8708" x="4495800" y="2344738"/>
          <p14:tracePt t="8715" x="4503738" y="2344738"/>
          <p14:tracePt t="8724" x="4513263" y="2362200"/>
          <p14:tracePt t="8963" x="4521200" y="2371725"/>
          <p14:tracePt t="8971" x="4529138" y="2379663"/>
          <p14:tracePt t="8987" x="4529138" y="2387600"/>
          <p14:tracePt t="8995" x="4529138" y="2397125"/>
          <p14:tracePt t="9011" x="4546600" y="2397125"/>
          <p14:tracePt t="9027" x="4564063" y="2397125"/>
          <p14:tracePt t="9051" x="4579938" y="2397125"/>
          <p14:tracePt t="9187" x="4589463" y="2397125"/>
          <p14:tracePt t="9235" x="4597400" y="2397125"/>
          <p14:tracePt t="9242" x="4605338" y="2397125"/>
          <p14:tracePt t="9251" x="4614863" y="2397125"/>
          <p14:tracePt t="9258" x="4640263" y="2397125"/>
          <p14:tracePt t="9267" x="4673600" y="2397125"/>
          <p14:tracePt t="9275" x="4724400" y="2413000"/>
          <p14:tracePt t="9283" x="4775200" y="2422525"/>
          <p14:tracePt t="9291" x="4802188" y="2422525"/>
          <p14:tracePt t="9299" x="4860925" y="2422525"/>
          <p14:tracePt t="9308" x="4886325" y="2422525"/>
          <p14:tracePt t="9315" x="4911725" y="2422525"/>
          <p14:tracePt t="9324" x="4937125" y="2422525"/>
          <p14:tracePt t="9331" x="4954588" y="2422525"/>
          <p14:tracePt t="9339" x="4962525" y="2422525"/>
          <p14:tracePt t="9483" x="4979988" y="2422525"/>
          <p14:tracePt t="9491" x="4987925" y="2422525"/>
          <p14:tracePt t="9515" x="5005388" y="2422525"/>
          <p14:tracePt t="9851" x="5013325" y="2422525"/>
          <p14:tracePt t="10066" x="5022850" y="2422525"/>
          <p14:tracePt t="10075" x="5030788" y="2422525"/>
          <p14:tracePt t="10083" x="5038725" y="2422525"/>
          <p14:tracePt t="10091" x="5056188" y="2422525"/>
          <p14:tracePt t="10099" x="5081588" y="2422525"/>
          <p14:tracePt t="10107" x="5124450" y="2422525"/>
          <p14:tracePt t="10115" x="5167313" y="2422525"/>
          <p14:tracePt t="10123" x="5218113" y="2422525"/>
          <p14:tracePt t="10131" x="5276850" y="2422525"/>
          <p14:tracePt t="10139" x="5337175" y="2422525"/>
          <p14:tracePt t="10147" x="5395913" y="2422525"/>
          <p14:tracePt t="10155" x="5456238" y="2413000"/>
          <p14:tracePt t="10163" x="5481638" y="2397125"/>
          <p14:tracePt t="10172" x="5497513" y="2397125"/>
          <p14:tracePt t="10179" x="5514975" y="2387600"/>
          <p14:tracePt t="10188" x="5532438" y="2379663"/>
          <p14:tracePt t="10204" x="5532438" y="2362200"/>
          <p14:tracePt t="10219" x="5540375" y="2354263"/>
          <p14:tracePt t="10227" x="5549900" y="2354263"/>
          <p14:tracePt t="10236" x="5565775" y="2354263"/>
          <p14:tracePt t="10243" x="5591175" y="2354263"/>
          <p14:tracePt t="10251" x="5651500" y="2354263"/>
          <p14:tracePt t="10259" x="5710238" y="2354263"/>
          <p14:tracePt t="10267" x="5735638" y="2354263"/>
          <p14:tracePt t="10275" x="5761038" y="2354263"/>
          <p14:tracePt t="10283" x="5778500" y="2354263"/>
          <p14:tracePt t="10539" x="5770563" y="2354263"/>
          <p14:tracePt t="10547" x="5761038" y="2362200"/>
          <p14:tracePt t="10555" x="5727700" y="2379663"/>
          <p14:tracePt t="10562" x="5694363" y="2397125"/>
          <p14:tracePt t="10571" x="5641975" y="2430463"/>
          <p14:tracePt t="10578" x="5591175" y="2473325"/>
          <p14:tracePt t="10586" x="5514975" y="2541588"/>
          <p14:tracePt t="10594" x="5438775" y="2592388"/>
          <p14:tracePt t="10603" x="5345113" y="2643188"/>
          <p14:tracePt t="10610" x="5260975" y="2693988"/>
          <p14:tracePt t="10619" x="5183188" y="2727325"/>
          <p14:tracePt t="10626" x="5106988" y="2770188"/>
          <p14:tracePt t="10635" x="5056188" y="2813050"/>
          <p14:tracePt t="10643" x="5013325" y="2830513"/>
          <p14:tracePt t="10651" x="4987925" y="2838450"/>
          <p14:tracePt t="10659" x="4972050" y="2846388"/>
          <p14:tracePt t="10667" x="4954588" y="2855913"/>
          <p14:tracePt t="10675" x="4937125" y="2871788"/>
          <p14:tracePt t="10683" x="4911725" y="2881313"/>
          <p14:tracePt t="10691" x="4878388" y="2889250"/>
          <p14:tracePt t="10699" x="4810125" y="2914650"/>
          <p14:tracePt t="10707" x="4741863" y="2940050"/>
          <p14:tracePt t="10715" x="4640263" y="2957513"/>
          <p14:tracePt t="10723" x="4521200" y="3000375"/>
          <p14:tracePt t="10731" x="4435475" y="3016250"/>
          <p14:tracePt t="10739" x="4359275" y="3051175"/>
          <p14:tracePt t="10747" x="4257675" y="3076575"/>
          <p14:tracePt t="10755" x="4181475" y="3084513"/>
          <p14:tracePt t="10763" x="4121150" y="3094038"/>
          <p14:tracePt t="10771" x="4062413" y="3094038"/>
          <p14:tracePt t="10779" x="4011613" y="3094038"/>
          <p14:tracePt t="10787" x="3951288" y="3094038"/>
          <p14:tracePt t="10795" x="3892550" y="3094038"/>
          <p14:tracePt t="10804" x="3849688" y="3094038"/>
          <p14:tracePt t="10811" x="3816350" y="3094038"/>
          <p14:tracePt t="10819" x="3773488" y="3094038"/>
          <p14:tracePt t="10828" x="3748088" y="3094038"/>
          <p14:tracePt t="10835" x="3722688" y="3094038"/>
          <p14:tracePt t="10844" x="3697288" y="3094038"/>
          <p14:tracePt t="10851" x="3679825" y="3094038"/>
          <p14:tracePt t="10860" x="3671888" y="3094038"/>
          <p14:tracePt t="10867" x="3646488" y="3094038"/>
          <p14:tracePt t="10875" x="3619500" y="3094038"/>
          <p14:tracePt t="10883" x="3603625" y="3094038"/>
          <p14:tracePt t="10891" x="3578225" y="3094038"/>
          <p14:tracePt t="10899" x="3552825" y="3094038"/>
          <p14:tracePt t="10907" x="3543300" y="3094038"/>
          <p14:tracePt t="10915" x="3527425" y="3084513"/>
          <p14:tracePt t="10923" x="3517900" y="3076575"/>
          <p14:tracePt t="10931" x="3509963" y="3067050"/>
          <p14:tracePt t="10950" x="3492500" y="3051175"/>
          <p14:tracePt t="10955" x="3484563" y="3051175"/>
          <p14:tracePt t="10963" x="3475038" y="3041650"/>
          <p14:tracePt t="10971" x="3459163" y="3033713"/>
          <p14:tracePt t="10979" x="3449638" y="3033713"/>
          <p14:tracePt t="10987" x="3424238" y="3025775"/>
          <p14:tracePt t="10997" x="3408363" y="3016250"/>
          <p14:tracePt t="11003" x="3398838" y="3016250"/>
          <p14:tracePt t="11012" x="3382963" y="3016250"/>
          <p14:tracePt t="11019" x="3355975" y="3008313"/>
          <p14:tracePt t="11029" x="3348038" y="3008313"/>
          <p14:tracePt t="11035" x="3314700" y="3000375"/>
          <p14:tracePt t="11044" x="3289300" y="2990850"/>
          <p14:tracePt t="11052" x="3279775" y="2990850"/>
          <p14:tracePt t="11060" x="3254375" y="2982913"/>
          <p14:tracePt t="11067" x="3238500" y="2974975"/>
          <p14:tracePt t="11315" x="3221038" y="2974975"/>
          <p14:tracePt t="11331" x="3203575" y="2974975"/>
          <p14:tracePt t="11531" x="3186113" y="2974975"/>
          <p14:tracePt t="11539" x="3178175" y="2974975"/>
          <p14:tracePt t="11547" x="3170238" y="2974975"/>
          <p14:tracePt t="11555" x="3144838" y="2965450"/>
          <p14:tracePt t="11563" x="3119438" y="2965450"/>
          <p14:tracePt t="11571" x="3094038" y="2957513"/>
          <p14:tracePt t="11579" x="3041650" y="2940050"/>
          <p14:tracePt t="11588" x="3008313" y="2940050"/>
          <p14:tracePt t="11595" x="2957513" y="2932113"/>
          <p14:tracePt t="11603" x="2906713" y="2906713"/>
          <p14:tracePt t="11611" x="2871788" y="2906713"/>
          <p14:tracePt t="11619" x="2846388" y="2906713"/>
          <p14:tracePt t="11627" x="2820988" y="2906713"/>
          <p14:tracePt t="11635" x="2805113" y="2897188"/>
          <p14:tracePt t="11643" x="2795588" y="2897188"/>
          <p14:tracePt t="11755" x="2795588" y="2889250"/>
          <p14:tracePt t="12571" x="2813050" y="2889250"/>
          <p14:tracePt t="12579" x="2830513" y="2889250"/>
          <p14:tracePt t="12587" x="2838450" y="2889250"/>
          <p14:tracePt t="12595" x="2881313" y="2889250"/>
          <p14:tracePt t="12602" x="2957513" y="2897188"/>
          <p14:tracePt t="12611" x="3016250" y="2906713"/>
          <p14:tracePt t="12619" x="3059113" y="2914650"/>
          <p14:tracePt t="12626" x="3119438" y="2922588"/>
          <p14:tracePt t="12635" x="3152775" y="2922588"/>
          <p14:tracePt t="12642" x="3178175" y="2922588"/>
          <p14:tracePt t="12651" x="3203575" y="2922588"/>
          <p14:tracePt t="12659" x="3221038" y="2922588"/>
          <p14:tracePt t="12666" x="3238500" y="2922588"/>
          <p14:tracePt t="12675" x="3246438" y="2922588"/>
          <p14:tracePt t="12683" x="3263900" y="2922588"/>
          <p14:tracePt t="12692" x="3279775" y="2922588"/>
          <p14:tracePt t="12699" x="3297238" y="2922588"/>
          <p14:tracePt t="12709" x="3314700" y="2922588"/>
          <p14:tracePt t="12715" x="3330575" y="2922588"/>
          <p14:tracePt t="12724" x="3348038" y="2932113"/>
          <p14:tracePt t="12731" x="3373438" y="2949575"/>
          <p14:tracePt t="12739" x="3390900" y="2949575"/>
          <p14:tracePt t="12747" x="3424238" y="2957513"/>
          <p14:tracePt t="12755" x="3459163" y="2974975"/>
          <p14:tracePt t="12763" x="3492500" y="2974975"/>
          <p14:tracePt t="12771" x="3527425" y="2982913"/>
          <p14:tracePt t="12779" x="3552825" y="2990850"/>
          <p14:tracePt t="12787" x="3568700" y="2990850"/>
          <p14:tracePt t="12795" x="3586163" y="2990850"/>
          <p14:tracePt t="12803" x="3611563" y="2990850"/>
          <p14:tracePt t="12811" x="3629025" y="2990850"/>
          <p14:tracePt t="12819" x="3646488" y="2990850"/>
          <p14:tracePt t="12827" x="3671888" y="2990850"/>
          <p14:tracePt t="12835" x="3697288" y="2990850"/>
          <p14:tracePt t="12843" x="3730625" y="2990850"/>
          <p14:tracePt t="12851" x="3756025" y="2990850"/>
          <p14:tracePt t="12860" x="3781425" y="2990850"/>
          <p14:tracePt t="12867" x="3790950" y="2990850"/>
          <p14:tracePt t="12876" x="3798888" y="2990850"/>
          <p14:tracePt t="12899" x="3806825" y="2982913"/>
          <p14:tracePt t="12923" x="3816350" y="2982913"/>
          <p14:tracePt t="12943" x="3832225" y="2982913"/>
          <p14:tracePt t="12947" x="3841750" y="2974975"/>
          <p14:tracePt t="12955" x="3857625" y="2974975"/>
          <p14:tracePt t="12963" x="3875088" y="2965450"/>
          <p14:tracePt t="12971" x="3900488" y="2957513"/>
          <p14:tracePt t="12979" x="3917950" y="2949575"/>
          <p14:tracePt t="12987" x="3925888" y="2949575"/>
          <p14:tracePt t="13027" x="3935413" y="2940050"/>
          <p14:tracePt t="13043" x="3951288" y="2940050"/>
          <p14:tracePt t="13059" x="3960813" y="2940050"/>
          <p14:tracePt t="13563" x="3968750" y="2940050"/>
          <p14:tracePt t="13571" x="3986213" y="2940050"/>
          <p14:tracePt t="13579" x="3994150" y="2940050"/>
          <p14:tracePt t="13587" x="4011613" y="2940050"/>
          <p14:tracePt t="13595" x="4019550" y="2940050"/>
          <p14:tracePt t="13603" x="4027488" y="2940050"/>
          <p14:tracePt t="13930" x="4044950" y="2940050"/>
          <p14:tracePt t="13938" x="4052888" y="2932113"/>
          <p14:tracePt t="13946" x="4079875" y="2932113"/>
          <p14:tracePt t="13955" x="4087813" y="2922588"/>
          <p14:tracePt t="13963" x="4087813" y="2914650"/>
          <p14:tracePt t="13971" x="4105275" y="2914650"/>
          <p14:tracePt t="13995" x="4113213" y="2914650"/>
          <p14:tracePt t="14091" x="4121150" y="2906713"/>
          <p14:tracePt t="14291" x="4130675" y="2897188"/>
          <p14:tracePt t="14443" x="4146550" y="2897188"/>
          <p14:tracePt t="14451" x="4156075" y="2906713"/>
          <p14:tracePt t="14459" x="4171950" y="2922588"/>
          <p14:tracePt t="14468" x="4189413" y="2922588"/>
          <p14:tracePt t="14475" x="4197350" y="2940050"/>
          <p14:tracePt t="14483" x="4197350" y="2949575"/>
          <p14:tracePt t="14491" x="4214813" y="2957513"/>
          <p14:tracePt t="17003" x="4224338" y="2957513"/>
          <p14:tracePt t="17011" x="4257675" y="2957513"/>
          <p14:tracePt t="17026" x="4316413" y="2957513"/>
          <p14:tracePt t="17028" x="4359275" y="2949575"/>
          <p14:tracePt t="17035" x="4419600" y="2932113"/>
          <p14:tracePt t="17043" x="4486275" y="2932113"/>
          <p14:tracePt t="17052" x="4572000" y="2932113"/>
          <p14:tracePt t="17060" x="4665663" y="2932113"/>
          <p14:tracePt t="17067" x="4733925" y="2932113"/>
          <p14:tracePt t="17075" x="4810125" y="2922588"/>
          <p14:tracePt t="17083" x="4860925" y="2922588"/>
          <p14:tracePt t="17092" x="4946650" y="2922588"/>
          <p14:tracePt t="17099" x="5048250" y="2922588"/>
          <p14:tracePt t="17108" x="5157788" y="2922588"/>
          <p14:tracePt t="17116" x="5276850" y="2922588"/>
          <p14:tracePt t="17124" x="5395913" y="2922588"/>
          <p14:tracePt t="17132" x="5524500" y="2922588"/>
          <p14:tracePt t="17139" x="5651500" y="2922588"/>
          <p14:tracePt t="17147" x="5795963" y="2922588"/>
          <p14:tracePt t="17156" x="5905500" y="2922588"/>
          <p14:tracePt t="17163" x="6008688" y="2922588"/>
          <p14:tracePt t="17172" x="6092825" y="2922588"/>
          <p14:tracePt t="17179" x="6135688" y="2922588"/>
          <p14:tracePt t="17187" x="6161088" y="2922588"/>
          <p14:tracePt t="17219" x="6161088" y="2897188"/>
          <p14:tracePt t="17332" x="6178550" y="2897188"/>
          <p14:tracePt t="17339" x="6186488" y="2897188"/>
          <p14:tracePt t="17348" x="6203950" y="2897188"/>
          <p14:tracePt t="17355" x="6237288" y="2897188"/>
          <p14:tracePt t="17363" x="6262688" y="2897188"/>
          <p14:tracePt t="17371" x="6280150" y="2897188"/>
          <p14:tracePt t="17731" x="6288088" y="2897188"/>
          <p14:tracePt t="17739" x="6297613" y="2897188"/>
          <p14:tracePt t="17747" x="6323013" y="2906713"/>
          <p14:tracePt t="17755" x="6356350" y="2906713"/>
          <p14:tracePt t="17764" x="6399213" y="2914650"/>
          <p14:tracePt t="17771" x="6442075" y="2932113"/>
          <p14:tracePt t="17779" x="6492875" y="2932113"/>
          <p14:tracePt t="17787" x="6561138" y="2932113"/>
          <p14:tracePt t="17795" x="6602413" y="2932113"/>
          <p14:tracePt t="17803" x="6662738" y="2932113"/>
          <p14:tracePt t="17811" x="6705600" y="2932113"/>
          <p14:tracePt t="17820" x="6731000" y="2932113"/>
          <p14:tracePt t="17827" x="6756400" y="2932113"/>
          <p14:tracePt t="17836" x="6781800" y="2932113"/>
          <p14:tracePt t="17843" x="6815138" y="2932113"/>
          <p14:tracePt t="17853" x="6832600" y="2932113"/>
          <p14:tracePt t="17859" x="6840538" y="2932113"/>
          <p14:tracePt t="17868" x="6850063" y="2932113"/>
          <p14:tracePt t="17875" x="6865938" y="2932113"/>
          <p14:tracePt t="17891" x="6883400" y="2932113"/>
          <p14:tracePt t="17899" x="6900863" y="2932113"/>
          <p14:tracePt t="17907" x="6943725" y="2932113"/>
          <p14:tracePt t="17915" x="6977063" y="2932113"/>
          <p14:tracePt t="17923" x="7053263" y="2932113"/>
          <p14:tracePt t="17931" x="7138988" y="2932113"/>
          <p14:tracePt t="17954" x="7265988" y="2932113"/>
          <p14:tracePt t="17956" x="7316788" y="2932113"/>
          <p14:tracePt t="17963" x="7385050" y="2932113"/>
          <p14:tracePt t="17971" x="7427913" y="2932113"/>
          <p14:tracePt t="17979" x="7461250" y="2932113"/>
          <p14:tracePt t="17987" x="7478713" y="2932113"/>
          <p14:tracePt t="17995" x="7486650" y="2932113"/>
          <p14:tracePt t="18019" x="7494588" y="2932113"/>
          <p14:tracePt t="18027" x="7512050" y="2922588"/>
          <p14:tracePt t="18036" x="7512050" y="2914650"/>
          <p14:tracePt t="18043" x="7521575" y="2914650"/>
          <p14:tracePt t="19243" x="7512050" y="2914650"/>
          <p14:tracePt t="19251" x="7486650" y="2922588"/>
          <p14:tracePt t="19259" x="7443788" y="2949575"/>
          <p14:tracePt t="19267" x="7402513" y="2974975"/>
          <p14:tracePt t="19275" x="7367588" y="3016250"/>
          <p14:tracePt t="19283" x="7316788" y="3041650"/>
          <p14:tracePt t="19291" x="7240588" y="3094038"/>
          <p14:tracePt t="19301" x="7172325" y="3135313"/>
          <p14:tracePt t="19307" x="7113588" y="3178175"/>
          <p14:tracePt t="19315" x="7010400" y="3195638"/>
          <p14:tracePt t="19324" x="6891338" y="3246438"/>
          <p14:tracePt t="19331" x="6746875" y="3279775"/>
          <p14:tracePt t="19339" x="6619875" y="3314700"/>
          <p14:tracePt t="19348" x="6457950" y="3355975"/>
          <p14:tracePt t="19355" x="6313488" y="3390900"/>
          <p14:tracePt t="19365" x="6110288" y="3433763"/>
          <p14:tracePt t="19371" x="5922963" y="3459163"/>
          <p14:tracePt t="19381" x="5719763" y="3517900"/>
          <p14:tracePt t="19387" x="5524500" y="3543300"/>
          <p14:tracePt t="19396" x="5380038" y="3594100"/>
          <p14:tracePt t="19403" x="5218113" y="3603625"/>
          <p14:tracePt t="19411" x="5081588" y="3603625"/>
          <p14:tracePt t="19419" x="4962525" y="3619500"/>
          <p14:tracePt t="19427" x="4868863" y="3629025"/>
          <p14:tracePt t="19435" x="4784725" y="3629025"/>
          <p14:tracePt t="19443" x="4699000" y="3629025"/>
          <p14:tracePt t="19451" x="4605338" y="3629025"/>
          <p14:tracePt t="19459" x="4564063" y="3629025"/>
          <p14:tracePt t="19467" x="4495800" y="3629025"/>
          <p14:tracePt t="19475" x="4419600" y="3611563"/>
          <p14:tracePt t="19483" x="4333875" y="3594100"/>
          <p14:tracePt t="19491" x="4275138" y="3594100"/>
          <p14:tracePt t="19499" x="4214813" y="3568700"/>
          <p14:tracePt t="19507" x="4138613" y="3552825"/>
          <p14:tracePt t="19515" x="4037013" y="3517900"/>
          <p14:tracePt t="19524" x="3951288" y="3492500"/>
          <p14:tracePt t="19532" x="3857625" y="3484563"/>
          <p14:tracePt t="19539" x="3773488" y="3459163"/>
          <p14:tracePt t="19547" x="3697288" y="3449638"/>
          <p14:tracePt t="19555" x="3654425" y="3441700"/>
          <p14:tracePt t="19562" x="3636963" y="3433763"/>
          <p14:tracePt t="19570" x="3629025" y="3433763"/>
          <p14:tracePt t="19579" x="3619500" y="3424238"/>
          <p14:tracePt t="19603" x="3603625" y="3424238"/>
          <p14:tracePt t="19611" x="3594100" y="3424238"/>
          <p14:tracePt t="19619" x="3586163" y="3424238"/>
          <p14:tracePt t="19627" x="3568700" y="3416300"/>
          <p14:tracePt t="19635" x="3543300" y="3416300"/>
          <p14:tracePt t="19643" x="3509963" y="3408363"/>
          <p14:tracePt t="19659" x="3492500" y="3398838"/>
          <p14:tracePt t="19691" x="3492500" y="3390900"/>
          <p14:tracePt t="19707" x="3492500" y="3382963"/>
          <p14:tracePt t="19715" x="3492500" y="3373438"/>
          <p14:tracePt t="19731" x="3502025" y="3355975"/>
          <p14:tracePt t="19827" x="3517900" y="3348038"/>
          <p14:tracePt t="20131" x="3517900" y="3340100"/>
          <p14:tracePt t="20146" x="3535363" y="3340100"/>
          <p14:tracePt t="20163" x="3543300" y="3340100"/>
          <p14:tracePt t="20179" x="3552825" y="3340100"/>
          <p14:tracePt t="20187" x="3560763" y="3340100"/>
          <p14:tracePt t="20195" x="3568700" y="3340100"/>
          <p14:tracePt t="20203" x="3578225" y="3340100"/>
          <p14:tracePt t="20212" x="3594100" y="3340100"/>
          <p14:tracePt t="20219" x="3611563" y="3340100"/>
          <p14:tracePt t="20228" x="3619500" y="3340100"/>
          <p14:tracePt t="20283" x="3629025" y="3340100"/>
          <p14:tracePt t="20291" x="3636963" y="3340100"/>
          <p14:tracePt t="20524" x="3654425" y="3340100"/>
          <p14:tracePt t="20539" x="3654425" y="3355975"/>
          <p14:tracePt t="20555" x="3646488" y="3373438"/>
          <p14:tracePt t="20563" x="3611563" y="3390900"/>
          <p14:tracePt t="20571" x="3578225" y="3408363"/>
          <p14:tracePt t="20578" x="3535363" y="3416300"/>
          <p14:tracePt t="20587" x="3502025" y="3424238"/>
          <p14:tracePt t="20594" x="3467100" y="3424238"/>
          <p14:tracePt t="20603" x="3441700" y="3424238"/>
          <p14:tracePt t="20610" x="3433763" y="3424238"/>
          <p14:tracePt t="20626" x="3408363" y="3424238"/>
          <p14:tracePt t="20650" x="3390900" y="3416300"/>
          <p14:tracePt t="20660" x="3382963" y="3398838"/>
          <p14:tracePt t="20666" x="3365500" y="3398838"/>
          <p14:tracePt t="20675" x="3322638" y="3398838"/>
          <p14:tracePt t="20683" x="3289300" y="3398838"/>
          <p14:tracePt t="20690" x="3246438" y="3398838"/>
          <p14:tracePt t="20698" x="3186113" y="3398838"/>
          <p14:tracePt t="20707" x="3127375" y="3398838"/>
          <p14:tracePt t="20714" x="3101975" y="3398838"/>
          <p14:tracePt t="20723" x="3076575" y="3398838"/>
          <p14:tracePt t="20739" x="3051175" y="3390900"/>
          <p14:tracePt t="20891" x="3051175" y="3382963"/>
          <p14:tracePt t="22251" x="3059113" y="3382963"/>
          <p14:tracePt t="22259" x="3094038" y="3382963"/>
          <p14:tracePt t="22267" x="3152775" y="3382963"/>
          <p14:tracePt t="22275" x="3203575" y="3382963"/>
          <p14:tracePt t="22283" x="3289300" y="3382963"/>
          <p14:tracePt t="22291" x="3373438" y="3382963"/>
          <p14:tracePt t="22299" x="3449638" y="3382963"/>
          <p14:tracePt t="22307" x="3509963" y="3382963"/>
          <p14:tracePt t="22315" x="3552825" y="3382963"/>
          <p14:tracePt t="22323" x="3578225" y="3382963"/>
          <p14:tracePt t="22331" x="3603625" y="3382963"/>
          <p14:tracePt t="22371" x="3611563" y="3382963"/>
          <p14:tracePt t="22379" x="3619500" y="3382963"/>
          <p14:tracePt t="22387" x="3636963" y="3382963"/>
          <p14:tracePt t="22395" x="3654425" y="3382963"/>
          <p14:tracePt t="22403" x="3679825" y="3390900"/>
          <p14:tracePt t="22411" x="3730625" y="3398838"/>
          <p14:tracePt t="22420" x="3763963" y="3408363"/>
          <p14:tracePt t="22427" x="3806825" y="3416300"/>
          <p14:tracePt t="22435" x="3857625" y="3424238"/>
          <p14:tracePt t="22443" x="3883025" y="3433763"/>
          <p14:tracePt t="22452" x="3908425" y="3433763"/>
          <p14:tracePt t="22459" x="3925888" y="3433763"/>
          <p14:tracePt t="22571" x="3935413" y="3433763"/>
          <p14:tracePt t="22588" x="3951288" y="3433763"/>
          <p14:tracePt t="22595" x="3960813" y="3433763"/>
          <p14:tracePt t="22603" x="3968750" y="3433763"/>
          <p14:tracePt t="22611" x="3976688" y="3433763"/>
          <p14:tracePt t="22620" x="3986213" y="3433763"/>
          <p14:tracePt t="22627" x="3994150" y="3433763"/>
          <p14:tracePt t="22635" x="4011613" y="3433763"/>
          <p14:tracePt t="23971" x="4027488" y="3441700"/>
          <p14:tracePt t="23987" x="4037013" y="3459163"/>
          <p14:tracePt t="23995" x="4044950" y="3484563"/>
          <p14:tracePt t="24003" x="4044950" y="3492500"/>
          <p14:tracePt t="24011" x="4052888" y="3509963"/>
          <p14:tracePt t="24019" x="4062413" y="3527425"/>
          <p14:tracePt t="24027" x="4079875" y="3543300"/>
          <p14:tracePt t="24035" x="4079875" y="3560763"/>
          <p14:tracePt t="24042" x="4087813" y="3586163"/>
          <p14:tracePt t="24051" x="4105275" y="3636963"/>
          <p14:tracePt t="24059" x="4113213" y="3679825"/>
          <p14:tracePt t="24068" x="4146550" y="3738563"/>
          <p14:tracePt t="24076" x="4156075" y="3816350"/>
          <p14:tracePt t="24084" x="4156075" y="3875088"/>
          <p14:tracePt t="24091" x="4156075" y="3917950"/>
          <p14:tracePt t="24099" x="4130675" y="3976688"/>
          <p14:tracePt t="24106" x="4105275" y="4027488"/>
          <p14:tracePt t="24116" x="4070350" y="4052888"/>
          <p14:tracePt t="24123" x="4019550" y="4087813"/>
          <p14:tracePt t="24132" x="3968750" y="4113213"/>
          <p14:tracePt t="24139" x="3917950" y="4156075"/>
          <p14:tracePt t="24148" x="3849688" y="4197350"/>
          <p14:tracePt t="24155" x="3816350" y="4232275"/>
          <p14:tracePt t="24163" x="3763963" y="4257675"/>
          <p14:tracePt t="24171" x="3730625" y="4283075"/>
          <p14:tracePt t="24179" x="3679825" y="4291013"/>
          <p14:tracePt t="24187" x="3636963" y="4291013"/>
          <p14:tracePt t="24195" x="3594100" y="4291013"/>
          <p14:tracePt t="24203" x="3527425" y="4291013"/>
          <p14:tracePt t="24211" x="3433763" y="4275138"/>
          <p14:tracePt t="24219" x="3355975" y="4249738"/>
          <p14:tracePt t="24227" x="3254375" y="4206875"/>
          <p14:tracePt t="24235" x="3152775" y="4181475"/>
          <p14:tracePt t="24243" x="3041650" y="4146550"/>
          <p14:tracePt t="24251" x="2949575" y="4113213"/>
          <p14:tracePt t="24259" x="2863850" y="4079875"/>
          <p14:tracePt t="24269" x="2820988" y="4062413"/>
          <p14:tracePt t="24275" x="2805113" y="4052888"/>
          <p14:tracePt t="24291" x="2795588" y="4037013"/>
          <p14:tracePt t="24307" x="2795588" y="4027488"/>
          <p14:tracePt t="24315" x="2805113" y="4019550"/>
          <p14:tracePt t="24323" x="2820988" y="4011613"/>
          <p14:tracePt t="24332" x="2838450" y="4002088"/>
          <p14:tracePt t="24339" x="2855913" y="3994150"/>
          <p14:tracePt t="24387" x="2863850" y="3976688"/>
          <p14:tracePt t="24403" x="2871788" y="3968750"/>
          <p14:tracePt t="24411" x="2881313" y="3960813"/>
          <p14:tracePt t="24435" x="2897188" y="3960813"/>
          <p14:tracePt t="24443" x="2897188" y="3951288"/>
          <p14:tracePt t="24451" x="2906713" y="3943350"/>
          <p14:tracePt t="24459" x="2922588" y="3935413"/>
          <p14:tracePt t="24475" x="2949575" y="3925888"/>
          <p14:tracePt t="24484" x="2957513" y="3925888"/>
          <p14:tracePt t="24491" x="2974975" y="3917950"/>
          <p14:tracePt t="24500" x="2990850" y="3917950"/>
          <p14:tracePt t="24507" x="3008313" y="3917950"/>
          <p14:tracePt t="24516" x="3025775" y="3917950"/>
          <p14:tracePt t="24523" x="3041650" y="3917950"/>
          <p14:tracePt t="24539" x="3067050" y="3917950"/>
          <p14:tracePt t="24547" x="3076575" y="3925888"/>
          <p14:tracePt t="24563" x="3084513" y="3935413"/>
          <p14:tracePt t="24579" x="3094038" y="3935413"/>
          <p14:tracePt t="24595" x="3101975" y="3935413"/>
          <p14:tracePt t="24651" x="3119438" y="3935413"/>
          <p14:tracePt t="24803" x="3135313" y="3935413"/>
          <p14:tracePt t="24819" x="3144838" y="3935413"/>
          <p14:tracePt t="24827" x="3152775" y="3935413"/>
          <p14:tracePt t="24835" x="3160713" y="3935413"/>
          <p14:tracePt t="24843" x="3178175" y="3935413"/>
          <p14:tracePt t="24850" x="3211513" y="3935413"/>
          <p14:tracePt t="24858" x="3246438" y="3935413"/>
          <p14:tracePt t="24866" x="3297238" y="3935413"/>
          <p14:tracePt t="24874" x="3355975" y="3935413"/>
          <p14:tracePt t="24882" x="3398838" y="3935413"/>
          <p14:tracePt t="24890" x="3433763" y="3935413"/>
          <p14:tracePt t="24899" x="3459163" y="3935413"/>
          <p14:tracePt t="24907" x="3492500" y="3935413"/>
          <p14:tracePt t="24915" x="3535363" y="3943350"/>
          <p14:tracePt t="24924" x="3568700" y="3943350"/>
          <p14:tracePt t="24931" x="3594100" y="3943350"/>
          <p14:tracePt t="25923" x="3594100" y="3951288"/>
          <p14:tracePt t="27019" x="3594100" y="3960813"/>
          <p14:tracePt t="27035" x="3586163" y="3960813"/>
          <p14:tracePt t="27043" x="3568700" y="3968750"/>
          <p14:tracePt t="27051" x="3552825" y="3976688"/>
          <p14:tracePt t="27059" x="3527425" y="3986213"/>
          <p14:tracePt t="27067" x="3509963" y="3994150"/>
          <p14:tracePt t="27077" x="3484563" y="4002088"/>
          <p14:tracePt t="27084" x="3467100" y="4002088"/>
          <p14:tracePt t="27123" x="3449638" y="4011613"/>
          <p14:tracePt t="27163" x="3449638" y="4019550"/>
          <p14:tracePt t="27171" x="3449638" y="4027488"/>
          <p14:tracePt t="27195" x="3449638" y="4037013"/>
          <p14:tracePt t="27219" x="3441700" y="4044950"/>
          <p14:tracePt t="27291" x="3433763" y="4052888"/>
          <p14:tracePt t="27299" x="3433763" y="4062413"/>
          <p14:tracePt t="27316" x="3416300" y="4070350"/>
          <p14:tracePt t="27363" x="3416300" y="4087813"/>
          <p14:tracePt t="27379" x="3416300" y="4095750"/>
          <p14:tracePt t="27387" x="3408363" y="4105275"/>
          <p14:tracePt t="27395" x="3408363" y="4121150"/>
          <p14:tracePt t="27403" x="3398838" y="4121150"/>
          <p14:tracePt t="27411" x="3398838" y="4130675"/>
          <p14:tracePt t="27419" x="3398838" y="4138613"/>
          <p14:tracePt t="27443" x="3398838" y="4156075"/>
          <p14:tracePt t="27451" x="3398838" y="4164013"/>
          <p14:tracePt t="27460" x="3390900" y="4171950"/>
          <p14:tracePt t="27467" x="3390900" y="4189413"/>
          <p14:tracePt t="27477" x="3390900" y="4214813"/>
          <p14:tracePt t="27483" x="3390900" y="4240213"/>
          <p14:tracePt t="27491" x="3390900" y="4275138"/>
          <p14:tracePt t="27499" x="3390900" y="4316413"/>
          <p14:tracePt t="27507" x="3390900" y="4359275"/>
          <p14:tracePt t="27515" x="3390900" y="4419600"/>
          <p14:tracePt t="27524" x="3390900" y="4478338"/>
          <p14:tracePt t="27531" x="3390900" y="4538663"/>
          <p14:tracePt t="27540" x="3382963" y="4579938"/>
          <p14:tracePt t="27547" x="3373438" y="4622800"/>
          <p14:tracePt t="27555" x="3373438" y="4648200"/>
          <p14:tracePt t="27563" x="3365500" y="4673600"/>
          <p14:tracePt t="27571" x="3365500" y="4699000"/>
          <p14:tracePt t="27579" x="3355975" y="4708525"/>
          <p14:tracePt t="27587" x="3348038" y="4724400"/>
          <p14:tracePt t="27595" x="3348038" y="4741863"/>
          <p14:tracePt t="27603" x="3348038" y="4749800"/>
          <p14:tracePt t="27611" x="3348038" y="4767263"/>
          <p14:tracePt t="27651" x="3348038" y="4784725"/>
          <p14:tracePt t="27675" x="3348038" y="4802188"/>
          <p14:tracePt t="27691" x="3348038" y="4810125"/>
          <p14:tracePt t="27707" x="3348038" y="4818063"/>
          <p14:tracePt t="27755" x="3348038" y="4827588"/>
          <p14:tracePt t="27811" x="3348038" y="4843463"/>
          <p14:tracePt t="27842" x="3348038" y="4860925"/>
          <p14:tracePt t="27874" x="3348038" y="4878388"/>
          <p14:tracePt t="27883" x="3348038" y="4886325"/>
          <p14:tracePt t="27915" x="3340100" y="4894263"/>
          <p14:tracePt t="27923" x="3330575" y="4903788"/>
          <p14:tracePt t="27939" x="3322638" y="4911725"/>
          <p14:tracePt t="27955" x="3322638" y="4919663"/>
          <p14:tracePt t="27972" x="3314700" y="4929188"/>
          <p14:tracePt t="27995" x="3305175" y="4937125"/>
          <p14:tracePt t="28339" x="3297238" y="4954588"/>
          <p14:tracePt t="28346" x="3289300" y="4954588"/>
          <p14:tracePt t="28355" x="3279775" y="4962525"/>
          <p14:tracePt t="28363" x="3263900" y="4962525"/>
          <p14:tracePt t="28371" x="3263900" y="4972050"/>
          <p14:tracePt t="28379" x="3246438" y="4979988"/>
          <p14:tracePt t="28386" x="3211513" y="4987925"/>
          <p14:tracePt t="28395" x="3160713" y="5013325"/>
          <p14:tracePt t="28403" x="3135313" y="5013325"/>
          <p14:tracePt t="28411" x="3119438" y="5013325"/>
          <p14:tracePt t="28420" x="3101975" y="5013325"/>
          <p14:tracePt t="28428" x="3101975" y="5005388"/>
          <p14:tracePt t="28611" x="3119438" y="5005388"/>
          <p14:tracePt t="28626" x="3144838" y="5005388"/>
          <p14:tracePt t="28635" x="3160713" y="5013325"/>
          <p14:tracePt t="28642" x="3211513" y="5030788"/>
          <p14:tracePt t="28650" x="3238500" y="5064125"/>
          <p14:tracePt t="28658" x="3271838" y="5106988"/>
          <p14:tracePt t="28666" x="3314700" y="5157788"/>
          <p14:tracePt t="28674" x="3330575" y="5192713"/>
          <p14:tracePt t="28682" x="3330575" y="5226050"/>
          <p14:tracePt t="28691" x="3330575" y="5243513"/>
          <p14:tracePt t="28700" x="3340100" y="5276850"/>
          <p14:tracePt t="28707" x="3348038" y="5302250"/>
          <p14:tracePt t="28716" x="3348038" y="5311775"/>
          <p14:tracePt t="28723" x="3348038" y="5327650"/>
          <p14:tracePt t="28730" x="3348038" y="5345113"/>
          <p14:tracePt t="28747" x="3348038" y="5353050"/>
          <p14:tracePt t="28755" x="3348038" y="5362575"/>
          <p14:tracePt t="28763" x="3348038" y="5370513"/>
          <p14:tracePt t="28771" x="3348038" y="5387975"/>
          <p14:tracePt t="28779" x="3340100" y="5405438"/>
          <p14:tracePt t="28787" x="3330575" y="5421313"/>
          <p14:tracePt t="28795" x="3322638" y="5438775"/>
          <p14:tracePt t="28803" x="3297238" y="5456238"/>
          <p14:tracePt t="28811" x="3279775" y="5472113"/>
          <p14:tracePt t="28819" x="3271838" y="5489575"/>
          <p14:tracePt t="28827" x="3263900" y="5497513"/>
          <p14:tracePt t="28835" x="3263900" y="5514975"/>
          <p14:tracePt t="28843" x="3246438" y="5524500"/>
          <p14:tracePt t="28850" x="3246438" y="5540375"/>
          <p14:tracePt t="28866" x="3238500" y="5540375"/>
          <p14:tracePt t="28874" x="3228975" y="5540375"/>
          <p14:tracePt t="28882" x="3221038" y="5549900"/>
          <p14:tracePt t="28891" x="3203575" y="5557838"/>
          <p14:tracePt t="28907" x="3186113" y="5557838"/>
          <p14:tracePt t="28915" x="3178175" y="5557838"/>
          <p14:tracePt t="28922" x="3152775" y="5565775"/>
          <p14:tracePt t="28931" x="3127375" y="5583238"/>
          <p14:tracePt t="28939" x="3101975" y="5583238"/>
          <p14:tracePt t="28954" x="3076575" y="5583238"/>
          <p14:tracePt t="28955" x="3051175" y="5600700"/>
          <p14:tracePt t="28963" x="3025775" y="5600700"/>
          <p14:tracePt t="28971" x="3016250" y="5600700"/>
          <p14:tracePt t="28979" x="3000375" y="5600700"/>
          <p14:tracePt t="28987" x="2990850" y="5616575"/>
          <p14:tracePt t="29003" x="2982913" y="5616575"/>
          <p14:tracePt t="29027" x="2974975" y="5626100"/>
          <p14:tracePt t="29035" x="2965450" y="5626100"/>
          <p14:tracePt t="29043" x="2965450" y="5634038"/>
          <p14:tracePt t="29227" x="2957513" y="5641975"/>
          <p14:tracePt t="29243" x="2940050" y="5641975"/>
          <p14:tracePt t="30075" x="2932113" y="5641975"/>
          <p14:tracePt t="30571" x="2932113" y="5634038"/>
          <p14:tracePt t="30619" x="2932113" y="5626100"/>
          <p14:tracePt t="30650" x="2949575" y="5626100"/>
          <p14:tracePt t="30690" x="2957513" y="5626100"/>
          <p14:tracePt t="30699" x="2965450" y="5626100"/>
          <p14:tracePt t="30707" x="2982913" y="5626100"/>
          <p14:tracePt t="30724" x="3000375" y="5626100"/>
          <p14:tracePt t="30731" x="3016250" y="5626100"/>
          <p14:tracePt t="30738" x="3041650" y="5626100"/>
          <p14:tracePt t="30746" x="3067050" y="5626100"/>
          <p14:tracePt t="30754" x="3094038" y="5626100"/>
          <p14:tracePt t="30763" x="3119438" y="5626100"/>
          <p14:tracePt t="30771" x="3152775" y="5626100"/>
          <p14:tracePt t="30779" x="3178175" y="5626100"/>
          <p14:tracePt t="30787" x="3195638" y="5626100"/>
          <p14:tracePt t="30795" x="3238500" y="5626100"/>
          <p14:tracePt t="30803" x="3289300" y="5626100"/>
          <p14:tracePt t="30811" x="3330575" y="5616575"/>
          <p14:tracePt t="30819" x="3416300" y="5616575"/>
          <p14:tracePt t="30827" x="3517900" y="5616575"/>
          <p14:tracePt t="30835" x="3629025" y="5616575"/>
          <p14:tracePt t="30843" x="3738563" y="5616575"/>
          <p14:tracePt t="30851" x="3900488" y="5616575"/>
          <p14:tracePt t="30859" x="4087813" y="5616575"/>
          <p14:tracePt t="30867" x="4410075" y="5634038"/>
          <p14:tracePt t="30876" x="4878388" y="5634038"/>
          <p14:tracePt t="30883" x="5370513" y="5651500"/>
          <p14:tracePt t="30892" x="5948363" y="5676900"/>
          <p14:tracePt t="30899" x="6518275" y="5676900"/>
          <p14:tracePt t="30907" x="7035800" y="5676900"/>
          <p14:tracePt t="30915" x="7410450" y="5676900"/>
          <p14:tracePt t="30923" x="7572375" y="5668963"/>
          <p14:tracePt t="30946" x="7656513" y="5651500"/>
          <p14:tracePt t="30971" x="7666038" y="5651500"/>
          <p14:tracePt t="31203" x="7666038" y="5641975"/>
          <p14:tracePt t="31227" x="7666038" y="5634038"/>
          <p14:tracePt t="31235" x="7666038" y="5626100"/>
          <p14:tracePt t="31243" x="7681913" y="5626100"/>
          <p14:tracePt t="31259" x="7691438" y="5616575"/>
          <p14:tracePt t="31267" x="7691438" y="5608638"/>
          <p14:tracePt t="31275" x="7707313" y="5600700"/>
          <p14:tracePt t="31284" x="7716838" y="5591175"/>
          <p14:tracePt t="31292" x="7732713" y="5583238"/>
          <p14:tracePt t="31300" x="7732713" y="5575300"/>
          <p14:tracePt t="31308" x="7742238" y="5565775"/>
          <p14:tracePt t="31339" x="7750175" y="5565775"/>
          <p14:tracePt t="31347" x="7758113" y="5565775"/>
          <p14:tracePt t="31356" x="7775575" y="5557838"/>
          <p14:tracePt t="31363" x="7818438" y="5557838"/>
          <p14:tracePt t="31371" x="7877175" y="5549900"/>
          <p14:tracePt t="31379" x="7980363" y="5532438"/>
          <p14:tracePt t="31387" x="8115300" y="5524500"/>
          <p14:tracePt t="31395" x="8277225" y="5524500"/>
          <p14:tracePt t="31403" x="8413750" y="5489575"/>
          <p14:tracePt t="31411" x="8507413" y="5464175"/>
          <p14:tracePt t="31419" x="8540750" y="5446713"/>
          <p14:tracePt t="31539" x="8558213" y="5446713"/>
          <p14:tracePt t="31547" x="8574088" y="5446713"/>
          <p14:tracePt t="31555" x="8702675" y="5405438"/>
          <p14:tracePt t="31563" x="8974138" y="52863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zh-CN" altLang="en-US" sz="3600" dirty="0">
                <a:solidFill>
                  <a:prstClr val="black"/>
                </a:solidFill>
              </a:rPr>
              <a:t>源程序</a:t>
            </a:r>
            <a:r>
              <a:rPr lang="en-US" altLang="zh-CN" sz="3600" dirty="0">
                <a:solidFill>
                  <a:prstClr val="black"/>
                </a:solidFill>
              </a:rPr>
              <a:t>-</a:t>
            </a:r>
            <a:r>
              <a:rPr lang="zh-CN" altLang="en-US" sz="3600" dirty="0">
                <a:solidFill>
                  <a:prstClr val="black"/>
                </a:solidFill>
              </a:rPr>
              <a:t>乙机</a:t>
            </a:r>
            <a:r>
              <a:rPr lang="en-US" altLang="zh-CN" sz="3600" dirty="0">
                <a:solidFill>
                  <a:prstClr val="black"/>
                </a:solidFill>
              </a:rPr>
              <a:t>(3/4)</a:t>
            </a:r>
            <a:br>
              <a:rPr lang="en-US" altLang="zh-CN" sz="3600" dirty="0">
                <a:solidFill>
                  <a:prstClr val="black"/>
                </a:solidFill>
              </a:rPr>
            </a:br>
            <a:r>
              <a:rPr lang="zh-CN" altLang="en-US" sz="3600" dirty="0">
                <a:solidFill>
                  <a:prstClr val="black"/>
                </a:solidFill>
              </a:rPr>
              <a:t>中断服务程序</a:t>
            </a:r>
            <a:endParaRPr lang="zh-CN" altLang="en-US" dirty="0"/>
          </a:p>
        </p:txBody>
      </p:sp>
      <p:sp>
        <p:nvSpPr>
          <p:cNvPr id="34509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zh-CN" sz="2000" b="1" dirty="0"/>
              <a:t>SERVE2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JBC    RI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LOOP ;</a:t>
            </a:r>
            <a:r>
              <a:rPr lang="zh-CN" altLang="en-US" sz="2000" b="1" dirty="0"/>
              <a:t>是接收中断，清除中断标志，转</a:t>
            </a:r>
            <a:r>
              <a:rPr lang="en-US" altLang="zh-CN" sz="2000" b="1" dirty="0"/>
              <a:t>LOOP(</a:t>
            </a:r>
            <a:r>
              <a:rPr lang="zh-CN" altLang="en-US" sz="2000" b="1" dirty="0"/>
              <a:t>接收</a:t>
            </a:r>
            <a:r>
              <a:rPr lang="en-US" altLang="zh-CN" sz="2000" b="1" dirty="0"/>
              <a:t>)</a:t>
            </a:r>
          </a:p>
          <a:p>
            <a:pPr>
              <a:buFontTx/>
              <a:buNone/>
            </a:pPr>
            <a:r>
              <a:rPr lang="en-US" altLang="zh-CN" sz="2000" b="1" dirty="0"/>
              <a:t>		CLR	TI	;</a:t>
            </a:r>
            <a:r>
              <a:rPr lang="zh-CN" altLang="en-US" sz="2000" b="1" dirty="0"/>
              <a:t>是发送中断，清除此中断标志，中断返回</a:t>
            </a:r>
          </a:p>
          <a:p>
            <a:pPr>
              <a:buFontTx/>
              <a:buNone/>
            </a:pPr>
            <a:r>
              <a:rPr lang="zh-CN" altLang="en-US" sz="2000" b="1" dirty="0"/>
              <a:t>		</a:t>
            </a:r>
            <a:r>
              <a:rPr lang="en-US" altLang="zh-CN" sz="2000" b="1" dirty="0"/>
              <a:t>SJMP	ENDT</a:t>
            </a:r>
          </a:p>
          <a:p>
            <a:pPr>
              <a:buFontTx/>
              <a:buNone/>
            </a:pPr>
            <a:r>
              <a:rPr lang="en-US" altLang="zh-CN" sz="2000" b="1" dirty="0"/>
              <a:t>LOOP</a:t>
            </a:r>
            <a:r>
              <a:rPr lang="zh-CN" altLang="en-US" sz="2000" b="1" dirty="0"/>
              <a:t>：	</a:t>
            </a:r>
            <a:r>
              <a:rPr lang="en-US" altLang="zh-CN" sz="2000" b="1" dirty="0"/>
              <a:t>MOV	A,SBUF		;</a:t>
            </a:r>
            <a:r>
              <a:rPr lang="zh-CN" altLang="en-US" sz="2000" b="1" dirty="0"/>
              <a:t>接收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读入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数据</a:t>
            </a:r>
          </a:p>
          <a:p>
            <a:pPr>
              <a:buFontTx/>
              <a:buNone/>
            </a:pPr>
            <a:r>
              <a:rPr lang="zh-CN" altLang="en-US" sz="2000" b="1" dirty="0"/>
              <a:t>		</a:t>
            </a:r>
            <a:r>
              <a:rPr lang="en-US" altLang="zh-CN" sz="2000" b="1" dirty="0"/>
              <a:t>MOV	C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P		;</a:t>
            </a:r>
            <a:r>
              <a:rPr lang="zh-CN" altLang="en-US" sz="2000" b="1" dirty="0"/>
              <a:t>奇偶标志送</a:t>
            </a:r>
            <a:r>
              <a:rPr lang="en-US" altLang="zh-CN" sz="2000" b="1" dirty="0"/>
              <a:t>C</a:t>
            </a:r>
          </a:p>
          <a:p>
            <a:pPr>
              <a:buFontTx/>
              <a:buNone/>
            </a:pPr>
            <a:r>
              <a:rPr lang="en-US" altLang="zh-CN" sz="2000" b="1" dirty="0"/>
              <a:t>		JC	LOOP1		;</a:t>
            </a:r>
            <a:r>
              <a:rPr lang="zh-CN" altLang="en-US" sz="2000" b="1" dirty="0"/>
              <a:t>为奇数，转</a:t>
            </a:r>
            <a:r>
              <a:rPr lang="en-US" altLang="zh-CN" sz="2000" b="1" dirty="0"/>
              <a:t>LOOP1</a:t>
            </a:r>
          </a:p>
          <a:p>
            <a:pPr>
              <a:buFontTx/>
              <a:buNone/>
            </a:pPr>
            <a:r>
              <a:rPr lang="en-US" altLang="zh-CN" sz="2000" b="1" dirty="0"/>
              <a:t>		ORL	C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RB8		;</a:t>
            </a:r>
            <a:r>
              <a:rPr lang="zh-CN" altLang="en-US" sz="2000" b="1" dirty="0"/>
              <a:t>为偶数，检测</a:t>
            </a:r>
            <a:r>
              <a:rPr lang="en-US" altLang="zh-CN" sz="2000" b="1" dirty="0"/>
              <a:t>RB8</a:t>
            </a:r>
          </a:p>
          <a:p>
            <a:pPr>
              <a:buFontTx/>
              <a:buNone/>
            </a:pPr>
            <a:r>
              <a:rPr lang="en-US" altLang="zh-CN" sz="2000" b="1" dirty="0"/>
              <a:t>		JC	LOOP2		;</a:t>
            </a:r>
            <a:r>
              <a:rPr lang="zh-CN" altLang="en-US" sz="2000" b="1" dirty="0"/>
              <a:t>奇偶校验错，转</a:t>
            </a:r>
            <a:r>
              <a:rPr lang="en-US" altLang="zh-CN" sz="2000" b="1" dirty="0"/>
              <a:t>LOOP2</a:t>
            </a:r>
          </a:p>
          <a:p>
            <a:pPr>
              <a:buFontTx/>
              <a:buNone/>
            </a:pPr>
            <a:r>
              <a:rPr lang="en-US" altLang="zh-CN" sz="2000" b="1" dirty="0"/>
              <a:t>		SJMP	LOOP3</a:t>
            </a:r>
          </a:p>
          <a:p>
            <a:pPr>
              <a:buFontTx/>
              <a:buNone/>
            </a:pPr>
            <a:r>
              <a:rPr lang="en-US" altLang="zh-CN" sz="2000" b="1" dirty="0"/>
              <a:t>LOOP1</a:t>
            </a:r>
            <a:r>
              <a:rPr lang="zh-CN" altLang="en-US" sz="2000" b="1" dirty="0"/>
              <a:t>： </a:t>
            </a:r>
            <a:r>
              <a:rPr lang="en-US" altLang="zh-CN" sz="2000" b="1" dirty="0"/>
              <a:t>ANL	C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RB8		;</a:t>
            </a:r>
            <a:r>
              <a:rPr lang="zh-CN" altLang="en-US" sz="2000" b="1" dirty="0"/>
              <a:t>检测</a:t>
            </a:r>
            <a:r>
              <a:rPr lang="en-US" altLang="zh-CN" sz="2000" b="1" dirty="0"/>
              <a:t>RB8</a:t>
            </a:r>
          </a:p>
          <a:p>
            <a:pPr>
              <a:buFontTx/>
              <a:buNone/>
            </a:pPr>
            <a:r>
              <a:rPr lang="en-US" altLang="zh-CN" sz="2000" b="1" dirty="0"/>
              <a:t>		JC	LOOP3		;</a:t>
            </a:r>
            <a:r>
              <a:rPr lang="zh-CN" altLang="en-US" sz="2000" b="1" dirty="0"/>
              <a:t>奇偶校验正确，转</a:t>
            </a:r>
            <a:r>
              <a:rPr lang="en-US" altLang="zh-CN" sz="2000" b="1" dirty="0"/>
              <a:t>LOOP3</a:t>
            </a:r>
          </a:p>
        </p:txBody>
      </p:sp>
      <p:sp>
        <p:nvSpPr>
          <p:cNvPr id="4" name="动作按钮: 信息 3">
            <a:hlinkClick r:id="" action="ppaction://noaction" highlightClick="1"/>
          </p:cNvPr>
          <p:cNvSpPr/>
          <p:nvPr/>
        </p:nvSpPr>
        <p:spPr>
          <a:xfrm>
            <a:off x="7884368" y="6176963"/>
            <a:ext cx="504056" cy="276373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82300B8-7DDB-4090-8E51-52280A10B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7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43"/>
    </mc:Choice>
    <mc:Fallback>
      <p:transition spd="slow" advTm="104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04" x="8753475" y="3713163"/>
          <p14:tracePt t="1412" x="8523288" y="3781425"/>
          <p14:tracePt t="1420" x="8378825" y="3816350"/>
          <p14:tracePt t="1428" x="8302625" y="3832225"/>
          <p14:tracePt t="1435" x="8285163" y="3841750"/>
          <p14:tracePt t="1443" x="8285163" y="3849688"/>
          <p14:tracePt t="1451" x="8335963" y="3857625"/>
          <p14:tracePt t="1459" x="8404225" y="3867150"/>
          <p14:tracePt t="1467" x="8489950" y="3867150"/>
          <p14:tracePt t="1475" x="8566150" y="3892550"/>
          <p14:tracePt t="1483" x="8624888" y="3908425"/>
          <p14:tracePt t="1490" x="8642350" y="3908425"/>
          <p14:tracePt t="1579" x="8651875" y="3908425"/>
          <p14:tracePt t="1588" x="8651875" y="3900488"/>
          <p14:tracePt t="1595" x="8634413" y="3875088"/>
          <p14:tracePt t="1604" x="8616950" y="3841750"/>
          <p14:tracePt t="1612" x="8599488" y="3824288"/>
          <p14:tracePt t="1620" x="8599488" y="3816350"/>
          <p14:tracePt t="1628" x="8591550" y="3798888"/>
          <p14:tracePt t="1636" x="8583613" y="3798888"/>
          <p14:tracePt t="1644" x="8566150" y="3798888"/>
          <p14:tracePt t="1651" x="8558213" y="3798888"/>
          <p14:tracePt t="1659" x="8532813" y="3790950"/>
          <p14:tracePt t="1668" x="8497888" y="3790950"/>
          <p14:tracePt t="1676" x="8464550" y="3773488"/>
          <p14:tracePt t="1684" x="8396288" y="3756025"/>
          <p14:tracePt t="1691" x="8302625" y="3730625"/>
          <p14:tracePt t="1700" x="8191500" y="3705225"/>
          <p14:tracePt t="1707" x="8074025" y="3671888"/>
          <p14:tracePt t="1716" x="7962900" y="3646488"/>
          <p14:tracePt t="1724" x="7861300" y="3629025"/>
          <p14:tracePt t="1731" x="7758113" y="3603625"/>
          <p14:tracePt t="1740" x="7656513" y="3568700"/>
          <p14:tracePt t="1747" x="7537450" y="3543300"/>
          <p14:tracePt t="1756" x="7418388" y="3509963"/>
          <p14:tracePt t="1765" x="7316788" y="3475038"/>
          <p14:tracePt t="1771" x="7232650" y="3459163"/>
          <p14:tracePt t="1783" x="7154863" y="3424238"/>
          <p14:tracePt t="1788" x="7104063" y="3390900"/>
          <p14:tracePt t="1795" x="7096125" y="3390900"/>
          <p14:tracePt t="1931" x="7096125" y="3398838"/>
          <p14:tracePt t="1939" x="7078663" y="3398838"/>
          <p14:tracePt t="1947" x="7045325" y="3398838"/>
          <p14:tracePt t="1955" x="7010400" y="3382963"/>
          <p14:tracePt t="1963" x="6977063" y="3365500"/>
          <p14:tracePt t="1971" x="6951663" y="3365500"/>
          <p14:tracePt t="1978" x="6934200" y="3365500"/>
          <p14:tracePt t="1987" x="6875463" y="3348038"/>
          <p14:tracePt t="1995" x="6772275" y="3322638"/>
          <p14:tracePt t="2003" x="6688138" y="3314700"/>
          <p14:tracePt t="2012" x="6586538" y="3314700"/>
          <p14:tracePt t="2019" x="6432550" y="3314700"/>
          <p14:tracePt t="2027" x="6280150" y="3322638"/>
          <p14:tracePt t="2035" x="6042025" y="3340100"/>
          <p14:tracePt t="2042" x="5745163" y="3355975"/>
          <p14:tracePt t="2051" x="5430838" y="3355975"/>
          <p14:tracePt t="2059" x="5048250" y="3355975"/>
          <p14:tracePt t="2067" x="4648200" y="3355975"/>
          <p14:tracePt t="2075" x="4240213" y="3355975"/>
          <p14:tracePt t="2083" x="3806825" y="3348038"/>
          <p14:tracePt t="2091" x="3340100" y="3305175"/>
          <p14:tracePt t="2100" x="2805113" y="3221038"/>
          <p14:tracePt t="2107" x="2354263" y="3144838"/>
          <p14:tracePt t="2115" x="1954213" y="3051175"/>
          <p14:tracePt t="2124" x="1649413" y="3000375"/>
          <p14:tracePt t="2131" x="1419225" y="2940050"/>
          <p14:tracePt t="2140" x="1241425" y="2881313"/>
          <p14:tracePt t="2147" x="1062038" y="2830513"/>
          <p14:tracePt t="2156" x="892175" y="2787650"/>
          <p14:tracePt t="2164" x="790575" y="2770188"/>
          <p14:tracePt t="2171" x="688975" y="2736850"/>
          <p14:tracePt t="2179" x="611188" y="2711450"/>
          <p14:tracePt t="2188" x="595313" y="2701925"/>
          <p14:tracePt t="2196" x="585788" y="2701925"/>
          <p14:tracePt t="2203" x="569913" y="2693988"/>
          <p14:tracePt t="2212" x="560388" y="2686050"/>
          <p14:tracePt t="2220" x="544513" y="2676525"/>
          <p14:tracePt t="2228" x="527050" y="2676525"/>
          <p14:tracePt t="2236" x="519113" y="2676525"/>
          <p14:tracePt t="2244" x="484188" y="2676525"/>
          <p14:tracePt t="2252" x="441325" y="2676525"/>
          <p14:tracePt t="2259" x="407988" y="2676525"/>
          <p14:tracePt t="2268" x="347663" y="2676525"/>
          <p14:tracePt t="2275" x="288925" y="2668588"/>
          <p14:tracePt t="2284" x="263525" y="2660650"/>
          <p14:tracePt t="2292" x="238125" y="2651125"/>
          <p14:tracePt t="2300" x="230188" y="2643188"/>
          <p14:tracePt t="2315" x="230188" y="2633663"/>
          <p14:tracePt t="2324" x="230188" y="2625725"/>
          <p14:tracePt t="2331" x="238125" y="2617788"/>
          <p14:tracePt t="2340" x="255588" y="2600325"/>
          <p14:tracePt t="2347" x="255588" y="2574925"/>
          <p14:tracePt t="2356" x="263525" y="2557463"/>
          <p14:tracePt t="2371" x="271463" y="2541588"/>
          <p14:tracePt t="2380" x="271463" y="2532063"/>
          <p14:tracePt t="2388" x="271463" y="2524125"/>
          <p14:tracePt t="2396" x="280988" y="2506663"/>
          <p14:tracePt t="2404" x="296863" y="2498725"/>
          <p14:tracePt t="2412" x="306388" y="2489200"/>
          <p14:tracePt t="2420" x="331788" y="2455863"/>
          <p14:tracePt t="2428" x="357188" y="2405063"/>
          <p14:tracePt t="2434" x="382588" y="2371725"/>
          <p14:tracePt t="2443" x="400050" y="2328863"/>
          <p14:tracePt t="2451" x="400050" y="2303463"/>
          <p14:tracePt t="2458" x="400050" y="2268538"/>
          <p14:tracePt t="2467" x="400050" y="2227263"/>
          <p14:tracePt t="2475" x="390525" y="2192338"/>
          <p14:tracePt t="2483" x="390525" y="2159000"/>
          <p14:tracePt t="2491" x="374650" y="2141538"/>
          <p14:tracePt t="2499" x="365125" y="2141538"/>
          <p14:tracePt t="3236" x="365125" y="2133600"/>
          <p14:tracePt t="3603" x="374650" y="2141538"/>
          <p14:tracePt t="3611" x="374650" y="2149475"/>
          <p14:tracePt t="3620" x="374650" y="2166938"/>
          <p14:tracePt t="3628" x="382588" y="2217738"/>
          <p14:tracePt t="3636" x="400050" y="2235200"/>
          <p14:tracePt t="3643" x="407988" y="2268538"/>
          <p14:tracePt t="3650" x="415925" y="2293938"/>
          <p14:tracePt t="3658" x="415925" y="2311400"/>
          <p14:tracePt t="3666" x="425450" y="2328863"/>
          <p14:tracePt t="3675" x="433388" y="2344738"/>
          <p14:tracePt t="3684" x="441325" y="2362200"/>
          <p14:tracePt t="3700" x="466725" y="2371725"/>
          <p14:tracePt t="3708" x="476250" y="2371725"/>
          <p14:tracePt t="3716" x="509588" y="2387600"/>
          <p14:tracePt t="3725" x="569913" y="2397125"/>
          <p14:tracePt t="3731" x="646113" y="2413000"/>
          <p14:tracePt t="3740" x="747713" y="2422525"/>
          <p14:tracePt t="3748" x="858838" y="2447925"/>
          <p14:tracePt t="3756" x="985838" y="2447925"/>
          <p14:tracePt t="3764" x="1130300" y="2447925"/>
          <p14:tracePt t="3771" x="1266825" y="2447925"/>
          <p14:tracePt t="3782" x="1444625" y="2438400"/>
          <p14:tracePt t="3789" x="1622425" y="2438400"/>
          <p14:tracePt t="3797" x="1751013" y="2438400"/>
          <p14:tracePt t="3802" x="1844675" y="2438400"/>
          <p14:tracePt t="3810" x="1870075" y="2438400"/>
          <p14:tracePt t="3827" x="1878013" y="2430463"/>
          <p14:tracePt t="3843" x="1870075" y="2422525"/>
          <p14:tracePt t="3851" x="1852613" y="2413000"/>
          <p14:tracePt t="3858" x="1827213" y="2405063"/>
          <p14:tracePt t="3867" x="1809750" y="2397125"/>
          <p14:tracePt t="4187" x="1801813" y="2387600"/>
          <p14:tracePt t="4195" x="1793875" y="2379663"/>
          <p14:tracePt t="4244" x="1784350" y="2354263"/>
          <p14:tracePt t="4259" x="1784350" y="2344738"/>
          <p14:tracePt t="4267" x="1784350" y="2336800"/>
          <p14:tracePt t="4292" x="1776413" y="2328863"/>
          <p14:tracePt t="4396" x="1793875" y="2319338"/>
          <p14:tracePt t="4404" x="1801813" y="2319338"/>
          <p14:tracePt t="4483" x="1809750" y="2319338"/>
          <p14:tracePt t="4492" x="1819275" y="2319338"/>
          <p14:tracePt t="4499" x="1852613" y="2319338"/>
          <p14:tracePt t="4508" x="1903413" y="2328863"/>
          <p14:tracePt t="4517" x="1963738" y="2336800"/>
          <p14:tracePt t="4524" x="2039938" y="2354263"/>
          <p14:tracePt t="4532" x="2124075" y="2354263"/>
          <p14:tracePt t="4540" x="2192338" y="2354263"/>
          <p14:tracePt t="4548" x="2278063" y="2354263"/>
          <p14:tracePt t="4556" x="2362200" y="2354263"/>
          <p14:tracePt t="4564" x="2447925" y="2354263"/>
          <p14:tracePt t="4571" x="2516188" y="2354263"/>
          <p14:tracePt t="4580" x="2566988" y="2354263"/>
          <p14:tracePt t="4588" x="2582863" y="2354263"/>
          <p14:tracePt t="4987" x="2582863" y="2362200"/>
          <p14:tracePt t="4995" x="2582863" y="2371725"/>
          <p14:tracePt t="5011" x="2566988" y="2371725"/>
          <p14:tracePt t="5100" x="2557463" y="2371725"/>
          <p14:tracePt t="5108" x="2549525" y="2371725"/>
          <p14:tracePt t="5115" x="2541588" y="2371725"/>
          <p14:tracePt t="5123" x="2516188" y="2371725"/>
          <p14:tracePt t="5131" x="2481263" y="2371725"/>
          <p14:tracePt t="5139" x="2455863" y="2371725"/>
          <p14:tracePt t="5147" x="2438400" y="2371725"/>
          <p14:tracePt t="5155" x="2413000" y="2371725"/>
          <p14:tracePt t="5163" x="2405063" y="2371725"/>
          <p14:tracePt t="5171" x="2387600" y="2371725"/>
          <p14:tracePt t="5188" x="2371725" y="2362200"/>
          <p14:tracePt t="5236" x="2371725" y="2354263"/>
          <p14:tracePt t="7771" x="2379663" y="2354263"/>
          <p14:tracePt t="11587" x="2387600" y="2354263"/>
          <p14:tracePt t="12883" x="2387600" y="2371725"/>
          <p14:tracePt t="12891" x="2379663" y="2371725"/>
          <p14:tracePt t="12899" x="2371725" y="2379663"/>
          <p14:tracePt t="12907" x="2362200" y="2387600"/>
          <p14:tracePt t="12915" x="2362200" y="2397125"/>
          <p14:tracePt t="12923" x="2362200" y="2413000"/>
          <p14:tracePt t="12931" x="2354263" y="2438400"/>
          <p14:tracePt t="12940" x="2354263" y="2455863"/>
          <p14:tracePt t="12947" x="2344738" y="2489200"/>
          <p14:tracePt t="12955" x="2328863" y="2516188"/>
          <p14:tracePt t="12963" x="2319338" y="2541588"/>
          <p14:tracePt t="12971" x="2311400" y="2566988"/>
          <p14:tracePt t="12979" x="2311400" y="2574925"/>
          <p14:tracePt t="12988" x="2311400" y="2592388"/>
          <p14:tracePt t="13036" x="2311400" y="2608263"/>
          <p14:tracePt t="13044" x="2311400" y="2617788"/>
          <p14:tracePt t="13051" x="2311400" y="2625725"/>
          <p14:tracePt t="13059" x="2311400" y="2633663"/>
          <p14:tracePt t="13068" x="2311400" y="2643188"/>
          <p14:tracePt t="13075" x="2311400" y="2668588"/>
          <p14:tracePt t="13084" x="2319338" y="2686050"/>
          <p14:tracePt t="13091" x="2328863" y="2701925"/>
          <p14:tracePt t="13107" x="2336800" y="2701925"/>
          <p14:tracePt t="14835" x="2344738" y="2693988"/>
          <p14:tracePt t="16084" x="2354263" y="2676525"/>
          <p14:tracePt t="23060" x="2362200" y="2676525"/>
          <p14:tracePt t="23068" x="2379663" y="2676525"/>
          <p14:tracePt t="23075" x="2397125" y="2686050"/>
          <p14:tracePt t="23083" x="2405063" y="2701925"/>
          <p14:tracePt t="23091" x="2422525" y="2711450"/>
          <p14:tracePt t="23099" x="2438400" y="2719388"/>
          <p14:tracePt t="23107" x="2447925" y="2719388"/>
          <p14:tracePt t="23116" x="2447925" y="2727325"/>
          <p14:tracePt t="23132" x="2455863" y="2736850"/>
          <p14:tracePt t="23251" x="2447925" y="2736850"/>
          <p14:tracePt t="23260" x="2430463" y="2736850"/>
          <p14:tracePt t="23267" x="2422525" y="2719388"/>
          <p14:tracePt t="23283" x="2413000" y="2719388"/>
          <p14:tracePt t="23291" x="2405063" y="2719388"/>
          <p14:tracePt t="23299" x="2397125" y="2711450"/>
          <p14:tracePt t="23307" x="2397125" y="2701925"/>
          <p14:tracePt t="23324" x="2387600" y="2701925"/>
          <p14:tracePt t="23332" x="2371725" y="2693988"/>
          <p14:tracePt t="23348" x="2362200" y="2676525"/>
          <p14:tracePt t="23364" x="2354263" y="2668588"/>
          <p14:tracePt t="23451" x="2354263" y="2660650"/>
          <p14:tracePt t="23459" x="2362200" y="2660650"/>
          <p14:tracePt t="23467" x="2379663" y="2668588"/>
          <p14:tracePt t="23475" x="2379663" y="2676525"/>
          <p14:tracePt t="23483" x="2413000" y="2693988"/>
          <p14:tracePt t="23491" x="2463800" y="2719388"/>
          <p14:tracePt t="23499" x="2524125" y="2752725"/>
          <p14:tracePt t="23506" x="2557463" y="2770188"/>
          <p14:tracePt t="23515" x="2600325" y="2770188"/>
          <p14:tracePt t="23523" x="2660650" y="2778125"/>
          <p14:tracePt t="23530" x="2711450" y="2787650"/>
          <p14:tracePt t="23539" x="2744788" y="2787650"/>
          <p14:tracePt t="23547" x="2762250" y="2787650"/>
          <p14:tracePt t="23555" x="2778125" y="2787650"/>
          <p14:tracePt t="23563" x="2787650" y="2787650"/>
          <p14:tracePt t="23579" x="2795588" y="2787650"/>
          <p14:tracePt t="23596" x="2805113" y="2778125"/>
          <p14:tracePt t="23604" x="2813050" y="2770188"/>
          <p14:tracePt t="23620" x="2830513" y="2770188"/>
          <p14:tracePt t="23628" x="2855913" y="2762250"/>
          <p14:tracePt t="23636" x="2871788" y="2752725"/>
          <p14:tracePt t="23643" x="2906713" y="2752725"/>
          <p14:tracePt t="23651" x="2949575" y="2752725"/>
          <p14:tracePt t="23659" x="2974975" y="2752725"/>
          <p14:tracePt t="23668" x="2982913" y="2752725"/>
          <p14:tracePt t="24060" x="2982913" y="2744788"/>
          <p14:tracePt t="24068" x="2974975" y="2744788"/>
          <p14:tracePt t="24076" x="2957513" y="2744788"/>
          <p14:tracePt t="24092" x="2922588" y="2736850"/>
          <p14:tracePt t="24098" x="2889250" y="2727325"/>
          <p14:tracePt t="24107" x="2863850" y="2727325"/>
          <p14:tracePt t="24115" x="2813050" y="2727325"/>
          <p14:tracePt t="24123" x="2787650" y="2719388"/>
          <p14:tracePt t="24130" x="2736850" y="2693988"/>
          <p14:tracePt t="24139" x="2711450" y="2693988"/>
          <p14:tracePt t="24147" x="2701925" y="2693988"/>
          <p14:tracePt t="24155" x="2686050" y="2693988"/>
          <p14:tracePt t="24171" x="2668588" y="2693988"/>
          <p14:tracePt t="24188" x="2643188" y="2693988"/>
          <p14:tracePt t="24196" x="2633663" y="2701925"/>
          <p14:tracePt t="24204" x="2617788" y="2711450"/>
          <p14:tracePt t="24211" x="2582863" y="2736850"/>
          <p14:tracePt t="24220" x="2566988" y="2752725"/>
          <p14:tracePt t="24227" x="2541588" y="2762250"/>
          <p14:tracePt t="24236" x="2516188" y="2778125"/>
          <p14:tracePt t="24244" x="2481263" y="2805113"/>
          <p14:tracePt t="24251" x="2463800" y="2813050"/>
          <p14:tracePt t="24261" x="2447925" y="2830513"/>
          <p14:tracePt t="24268" x="2438400" y="2846388"/>
          <p14:tracePt t="24276" x="2422525" y="2855913"/>
          <p14:tracePt t="24283" x="2413000" y="2871788"/>
          <p14:tracePt t="24291" x="2413000" y="2897188"/>
          <p14:tracePt t="24299" x="2413000" y="2914650"/>
          <p14:tracePt t="24308" x="2413000" y="2922588"/>
          <p14:tracePt t="24316" x="2413000" y="2940050"/>
          <p14:tracePt t="24323" x="2413000" y="2957513"/>
          <p14:tracePt t="24332" x="2413000" y="2965450"/>
          <p14:tracePt t="24340" x="2413000" y="2974975"/>
          <p14:tracePt t="24348" x="2413000" y="2990850"/>
          <p14:tracePt t="24364" x="2413000" y="3008313"/>
          <p14:tracePt t="24372" x="2430463" y="3025775"/>
          <p14:tracePt t="24379" x="2438400" y="3033713"/>
          <p14:tracePt t="24387" x="2447925" y="3051175"/>
          <p14:tracePt t="24395" x="2447925" y="3059113"/>
          <p14:tracePt t="24420" x="2447925" y="3067050"/>
          <p14:tracePt t="24428" x="2455863" y="3076575"/>
          <p14:tracePt t="24491" x="2455863" y="3094038"/>
          <p14:tracePt t="24499" x="2463800" y="3094038"/>
          <p14:tracePt t="24515" x="2463800" y="3101975"/>
          <p14:tracePt t="24524" x="2473325" y="3109913"/>
          <p14:tracePt t="24531" x="2481263" y="3109913"/>
          <p14:tracePt t="24540" x="2481263" y="3119438"/>
          <p14:tracePt t="24548" x="2489200" y="3127375"/>
          <p14:tracePt t="24555" x="2516188" y="3135313"/>
          <p14:tracePt t="24564" x="2541588" y="3135313"/>
          <p14:tracePt t="24571" x="2574925" y="3135313"/>
          <p14:tracePt t="24580" x="2608263" y="3135313"/>
          <p14:tracePt t="24587" x="2660650" y="3135313"/>
          <p14:tracePt t="24595" x="2719388" y="3135313"/>
          <p14:tracePt t="24603" x="2787650" y="3135313"/>
          <p14:tracePt t="24611" x="2863850" y="3135313"/>
          <p14:tracePt t="24620" x="2932113" y="3135313"/>
          <p14:tracePt t="24627" x="2990850" y="3135313"/>
          <p14:tracePt t="24635" x="3051175" y="3135313"/>
          <p14:tracePt t="24644" x="3119438" y="3135313"/>
          <p14:tracePt t="24651" x="3178175" y="3135313"/>
          <p14:tracePt t="24659" x="3211513" y="3135313"/>
          <p14:tracePt t="24667" x="3228975" y="3135313"/>
          <p14:tracePt t="24675" x="3246438" y="3135313"/>
          <p14:tracePt t="24691" x="3254375" y="3135313"/>
          <p14:tracePt t="24980" x="3254375" y="3127375"/>
          <p14:tracePt t="26754" x="3254375" y="3119438"/>
          <p14:tracePt t="26762" x="3263900" y="3109913"/>
          <p14:tracePt t="26770" x="3279775" y="3109913"/>
          <p14:tracePt t="26778" x="3279775" y="3101975"/>
          <p14:tracePt t="26786" x="3297238" y="3094038"/>
          <p14:tracePt t="26818" x="3314700" y="3094038"/>
          <p14:tracePt t="26826" x="3322638" y="3094038"/>
          <p14:tracePt t="26842" x="3340100" y="3094038"/>
          <p14:tracePt t="26987" x="3330575" y="3094038"/>
          <p14:tracePt t="26996" x="3263900" y="3094038"/>
          <p14:tracePt t="27003" x="3109913" y="3094038"/>
          <p14:tracePt t="27011" x="2889250" y="3094038"/>
          <p14:tracePt t="27020" x="2600325" y="3094038"/>
          <p14:tracePt t="27027" x="2141538" y="3094038"/>
          <p14:tracePt t="27035" x="1708150" y="3094038"/>
          <p14:tracePt t="27043" x="1368425" y="3094038"/>
          <p14:tracePt t="27051" x="1122363" y="3084513"/>
          <p14:tracePt t="27059" x="1011238" y="3084513"/>
          <p14:tracePt t="27068" x="985838" y="3084513"/>
          <p14:tracePt t="27076" x="985838" y="3076575"/>
          <p14:tracePt t="27092" x="1011238" y="3051175"/>
          <p14:tracePt t="27100" x="1104900" y="2990850"/>
          <p14:tracePt t="27108" x="1231900" y="2949575"/>
          <p14:tracePt t="27116" x="1385888" y="2871788"/>
          <p14:tracePt t="27123" x="1538288" y="2762250"/>
          <p14:tracePt t="27131" x="1657350" y="2693988"/>
          <p14:tracePt t="27140" x="1725613" y="2625725"/>
          <p14:tracePt t="27148" x="1766888" y="2557463"/>
          <p14:tracePt t="27155" x="1793875" y="2506663"/>
          <p14:tracePt t="27164" x="1793875" y="2447925"/>
          <p14:tracePt t="27171" x="1784350" y="2405063"/>
          <p14:tracePt t="27180" x="1776413" y="2387600"/>
          <p14:tracePt t="27187" x="1751013" y="2362200"/>
          <p14:tracePt t="27195" x="1725613" y="2328863"/>
          <p14:tracePt t="27203" x="1700213" y="2303463"/>
          <p14:tracePt t="27211" x="1674813" y="2293938"/>
          <p14:tracePt t="27220" x="1665288" y="2278063"/>
          <p14:tracePt t="27227" x="1649413" y="2278063"/>
          <p14:tracePt t="27236" x="1639888" y="2268538"/>
          <p14:tracePt t="27244" x="1631950" y="2260600"/>
          <p14:tracePt t="27347" x="1631950" y="2252663"/>
          <p14:tracePt t="27355" x="1622425" y="2252663"/>
          <p14:tracePt t="27363" x="1614488" y="2243138"/>
          <p14:tracePt t="27371" x="1614488" y="2235200"/>
          <p14:tracePt t="27444" x="1606550" y="2235200"/>
          <p14:tracePt t="27451" x="1589088" y="2235200"/>
          <p14:tracePt t="27460" x="1571625" y="2252663"/>
          <p14:tracePt t="27467" x="1563688" y="2268538"/>
          <p14:tracePt t="27476" x="1546225" y="2278063"/>
          <p14:tracePt t="27483" x="1530350" y="2286000"/>
          <p14:tracePt t="27492" x="1520825" y="2293938"/>
          <p14:tracePt t="27500" x="1512888" y="2311400"/>
          <p14:tracePt t="27509" x="1495425" y="2319338"/>
          <p14:tracePt t="27524" x="1495425" y="2328863"/>
          <p14:tracePt t="27548" x="1477963" y="2328863"/>
          <p14:tracePt t="27555" x="1477963" y="2336800"/>
          <p14:tracePt t="27563" x="1470025" y="2354263"/>
          <p14:tracePt t="27572" x="1462088" y="2371725"/>
          <p14:tracePt t="27580" x="1452563" y="2387600"/>
          <p14:tracePt t="27588" x="1444625" y="2413000"/>
          <p14:tracePt t="27595" x="1427163" y="2430463"/>
          <p14:tracePt t="27603" x="1419225" y="2447925"/>
          <p14:tracePt t="27611" x="1419225" y="2473325"/>
          <p14:tracePt t="27620" x="1411288" y="2506663"/>
          <p14:tracePt t="27627" x="1411288" y="2524125"/>
          <p14:tracePt t="27636" x="1411288" y="2549525"/>
          <p14:tracePt t="27643" x="1411288" y="2574925"/>
          <p14:tracePt t="27651" x="1411288" y="2592388"/>
          <p14:tracePt t="27659" x="1411288" y="2617788"/>
          <p14:tracePt t="27668" x="1411288" y="2643188"/>
          <p14:tracePt t="27676" x="1411288" y="2668588"/>
          <p14:tracePt t="27684" x="1411288" y="2701925"/>
          <p14:tracePt t="27692" x="1411288" y="2727325"/>
          <p14:tracePt t="27700" x="1411288" y="2762250"/>
          <p14:tracePt t="27708" x="1411288" y="2787650"/>
          <p14:tracePt t="27715" x="1411288" y="2846388"/>
          <p14:tracePt t="27725" x="1411288" y="2889250"/>
          <p14:tracePt t="27731" x="1411288" y="2932113"/>
          <p14:tracePt t="27740" x="1411288" y="2965450"/>
          <p14:tracePt t="27748" x="1411288" y="3016250"/>
          <p14:tracePt t="27755" x="1411288" y="3076575"/>
          <p14:tracePt t="27764" x="1411288" y="3119438"/>
          <p14:tracePt t="27771" x="1411288" y="3178175"/>
          <p14:tracePt t="27780" x="1419225" y="3211513"/>
          <p14:tracePt t="27788" x="1427163" y="3246438"/>
          <p14:tracePt t="27795" x="1444625" y="3279775"/>
          <p14:tracePt t="27803" x="1444625" y="3297238"/>
          <p14:tracePt t="27811" x="1452563" y="3305175"/>
          <p14:tracePt t="27820" x="1452563" y="3322638"/>
          <p14:tracePt t="27827" x="1462088" y="3340100"/>
          <p14:tracePt t="27835" x="1462088" y="3348038"/>
          <p14:tracePt t="27851" x="1462088" y="3355975"/>
          <p14:tracePt t="27859" x="1462088" y="3365500"/>
          <p14:tracePt t="27962" x="1462088" y="3373438"/>
          <p14:tracePt t="27978" x="1462088" y="3390900"/>
          <p14:tracePt t="27986" x="1470025" y="3390900"/>
          <p14:tracePt t="27994" x="1477963" y="3398838"/>
          <p14:tracePt t="28002" x="1477963" y="3424238"/>
          <p14:tracePt t="28010" x="1477963" y="3433763"/>
          <p14:tracePt t="28018" x="1477963" y="3441700"/>
          <p14:tracePt t="28026" x="1477963" y="3449638"/>
          <p14:tracePt t="28042" x="1477963" y="3467100"/>
          <p14:tracePt t="28058" x="1477963" y="3475038"/>
          <p14:tracePt t="28067" x="1470025" y="3484563"/>
          <p14:tracePt t="28074" x="1462088" y="3492500"/>
          <p14:tracePt t="28091" x="1462088" y="3502025"/>
          <p14:tracePt t="28099" x="1462088" y="3509963"/>
          <p14:tracePt t="28107" x="1462088" y="3527425"/>
          <p14:tracePt t="28123" x="1462088" y="3552825"/>
          <p14:tracePt t="28141" x="1452563" y="3578225"/>
          <p14:tracePt t="28147" x="1444625" y="3578225"/>
          <p14:tracePt t="28172" x="1444625" y="3594100"/>
          <p14:tracePt t="28211" x="1444625" y="3603625"/>
          <p14:tracePt t="28220" x="1444625" y="3611563"/>
          <p14:tracePt t="28227" x="1444625" y="3629025"/>
          <p14:tracePt t="28243" x="1444625" y="3646488"/>
          <p14:tracePt t="28251" x="1444625" y="3654425"/>
          <p14:tracePt t="28259" x="1444625" y="3671888"/>
          <p14:tracePt t="28267" x="1436688" y="3697288"/>
          <p14:tracePt t="28276" x="1419225" y="3697288"/>
          <p14:tracePt t="28283" x="1385888" y="3679825"/>
          <p14:tracePt t="28292" x="1350963" y="3629025"/>
          <p14:tracePt t="28300" x="1308100" y="3578225"/>
          <p14:tracePt t="28308" x="1282700" y="3543300"/>
          <p14:tracePt t="28315" x="1274763" y="3517900"/>
          <p14:tracePt t="28443" x="1274763" y="3509963"/>
          <p14:tracePt t="28451" x="1274763" y="3502025"/>
          <p14:tracePt t="28459" x="1266825" y="3484563"/>
          <p14:tracePt t="28467" x="1266825" y="3449638"/>
          <p14:tracePt t="28475" x="1300163" y="3424238"/>
          <p14:tracePt t="28483" x="1325563" y="3416300"/>
          <p14:tracePt t="28491" x="1360488" y="3416300"/>
          <p14:tracePt t="28499" x="1376363" y="3416300"/>
          <p14:tracePt t="28531" x="1393825" y="3416300"/>
          <p14:tracePt t="28539" x="1393825" y="3424238"/>
          <p14:tracePt t="28562" x="1393825" y="3441700"/>
          <p14:tracePt t="28691" x="1385888" y="3449638"/>
          <p14:tracePt t="28771" x="1376363" y="3449638"/>
          <p14:tracePt t="28947" x="1376363" y="3459163"/>
          <p14:tracePt t="28963" x="1376363" y="3467100"/>
          <p14:tracePt t="28971" x="1376363" y="3484563"/>
          <p14:tracePt t="28987" x="1376363" y="3502025"/>
          <p14:tracePt t="28995" x="1368425" y="3502025"/>
          <p14:tracePt t="29003" x="1360488" y="3517900"/>
          <p14:tracePt t="29010" x="1360488" y="3535363"/>
          <p14:tracePt t="29019" x="1360488" y="3543300"/>
          <p14:tracePt t="29026" x="1360488" y="3560763"/>
          <p14:tracePt t="29035" x="1360488" y="3568700"/>
          <p14:tracePt t="29043" x="1360488" y="3578225"/>
          <p14:tracePt t="29050" x="1360488" y="3586163"/>
          <p14:tracePt t="29059" x="1360488" y="3594100"/>
          <p14:tracePt t="29066" x="1360488" y="3603625"/>
          <p14:tracePt t="29074" x="1360488" y="3611563"/>
          <p14:tracePt t="29082" x="1360488" y="3619500"/>
          <p14:tracePt t="29098" x="1360488" y="3636963"/>
          <p14:tracePt t="29130" x="1360488" y="3654425"/>
          <p14:tracePt t="29146" x="1360488" y="3671888"/>
          <p14:tracePt t="29274" x="1360488" y="3679825"/>
          <p14:tracePt t="31172" x="1376363" y="3679825"/>
          <p14:tracePt t="31188" x="1427163" y="3687763"/>
          <p14:tracePt t="31195" x="1512888" y="3697288"/>
          <p14:tracePt t="31204" x="1639888" y="3722688"/>
          <p14:tracePt t="31212" x="1801813" y="3738563"/>
          <p14:tracePt t="31220" x="1989138" y="3738563"/>
          <p14:tracePt t="31228" x="2227263" y="3738563"/>
          <p14:tracePt t="31236" x="2438400" y="3730625"/>
          <p14:tracePt t="31244" x="2608263" y="3730625"/>
          <p14:tracePt t="31251" x="2736850" y="3730625"/>
          <p14:tracePt t="31260" x="2838450" y="3705225"/>
          <p14:tracePt t="31267" x="2871788" y="3687763"/>
          <p14:tracePt t="31356" x="2881313" y="3687763"/>
          <p14:tracePt t="31364" x="2897188" y="3697288"/>
          <p14:tracePt t="31371" x="2906713" y="3722688"/>
          <p14:tracePt t="31380" x="2940050" y="3738563"/>
          <p14:tracePt t="31387" x="2965450" y="3756025"/>
          <p14:tracePt t="31395" x="2990850" y="3756025"/>
          <p14:tracePt t="31403" x="3000375" y="3756025"/>
          <p14:tracePt t="31427" x="3016250" y="3756025"/>
          <p14:tracePt t="31459" x="3033713" y="3756025"/>
          <p14:tracePt t="31474" x="3051175" y="3756025"/>
          <p14:tracePt t="31482" x="3059113" y="3756025"/>
          <p14:tracePt t="31490" x="3067050" y="3756025"/>
          <p14:tracePt t="31498" x="3076575" y="3748088"/>
          <p14:tracePt t="31506" x="3084513" y="3748088"/>
          <p14:tracePt t="31514" x="3101975" y="3748088"/>
          <p14:tracePt t="31522" x="3127375" y="3748088"/>
          <p14:tracePt t="31530" x="3170238" y="3738563"/>
          <p14:tracePt t="31538" x="3211513" y="3730625"/>
          <p14:tracePt t="31546" x="3238500" y="3730625"/>
          <p14:tracePt t="31554" x="3263900" y="3738563"/>
          <p14:tracePt t="31562" x="3279775" y="3748088"/>
          <p14:tracePt t="31570" x="3297238" y="3748088"/>
          <p14:tracePt t="31740" x="3314700" y="3748088"/>
          <p14:tracePt t="31755" x="3322638" y="3748088"/>
          <p14:tracePt t="31763" x="3330575" y="3748088"/>
          <p14:tracePt t="31771" x="3340100" y="3748088"/>
          <p14:tracePt t="31779" x="3348038" y="3738563"/>
          <p14:tracePt t="31787" x="3365500" y="3730625"/>
          <p14:tracePt t="31796" x="3373438" y="3722688"/>
          <p14:tracePt t="31803" x="3382963" y="3705225"/>
          <p14:tracePt t="32716" x="3373438" y="3705225"/>
          <p14:tracePt t="32723" x="3348038" y="3705225"/>
          <p14:tracePt t="32731" x="3305175" y="3705225"/>
          <p14:tracePt t="32740" x="3279775" y="3705225"/>
          <p14:tracePt t="32747" x="3238500" y="3705225"/>
          <p14:tracePt t="32755" x="3195638" y="3705225"/>
          <p14:tracePt t="32763" x="3160713" y="3705225"/>
          <p14:tracePt t="32772" x="3135313" y="3705225"/>
          <p14:tracePt t="32780" x="3101975" y="3697288"/>
          <p14:tracePt t="32788" x="3094038" y="3687763"/>
          <p14:tracePt t="32795" x="3067050" y="3679825"/>
          <p14:tracePt t="32804" x="3051175" y="3679825"/>
          <p14:tracePt t="32811" x="3041650" y="3671888"/>
          <p14:tracePt t="32821" x="3025775" y="3671888"/>
          <p14:tracePt t="32828" x="3000375" y="3671888"/>
          <p14:tracePt t="32837" x="2957513" y="3662363"/>
          <p14:tracePt t="32843" x="2914650" y="3654425"/>
          <p14:tracePt t="32851" x="2863850" y="3629025"/>
          <p14:tracePt t="32859" x="2787650" y="3619500"/>
          <p14:tracePt t="32868" x="2701925" y="3594100"/>
          <p14:tracePt t="32892" x="2362200" y="3552825"/>
          <p14:tracePt t="32900" x="2243138" y="3543300"/>
          <p14:tracePt t="32906" x="2174875" y="3527425"/>
          <p14:tracePt t="32915" x="2149475" y="3527425"/>
          <p14:tracePt t="33036" x="2166938" y="3535363"/>
          <p14:tracePt t="33091" x="2174875" y="3535363"/>
          <p14:tracePt t="33100" x="2184400" y="3535363"/>
          <p14:tracePt t="33107" x="2200275" y="3543300"/>
          <p14:tracePt t="33116" x="2227263" y="3560763"/>
          <p14:tracePt t="33124" x="2243138" y="3560763"/>
          <p14:tracePt t="33131" x="2278063" y="3578225"/>
          <p14:tracePt t="33139" x="2303463" y="3586163"/>
          <p14:tracePt t="33147" x="2336800" y="3603625"/>
          <p14:tracePt t="33156" x="2387600" y="3619500"/>
          <p14:tracePt t="33163" x="2397125" y="3629025"/>
          <p14:tracePt t="33171" x="2422525" y="3629025"/>
          <p14:tracePt t="33179" x="2438400" y="3629025"/>
          <p14:tracePt t="35676" x="2447925" y="3636963"/>
          <p14:tracePt t="35682" x="2447925" y="3654425"/>
          <p14:tracePt t="35691" x="2447925" y="3662363"/>
          <p14:tracePt t="35699" x="2447925" y="3671888"/>
          <p14:tracePt t="35707" x="2447925" y="3687763"/>
          <p14:tracePt t="35715" x="2447925" y="3705225"/>
          <p14:tracePt t="35724" x="2438400" y="3756025"/>
          <p14:tracePt t="35731" x="2430463" y="3798888"/>
          <p14:tracePt t="35739" x="2430463" y="3857625"/>
          <p14:tracePt t="35748" x="2430463" y="3925888"/>
          <p14:tracePt t="35756" x="2430463" y="4002088"/>
          <p14:tracePt t="35764" x="2430463" y="4095750"/>
          <p14:tracePt t="35771" x="2430463" y="4197350"/>
          <p14:tracePt t="35780" x="2413000" y="4265613"/>
          <p14:tracePt t="35787" x="2405063" y="4359275"/>
          <p14:tracePt t="35797" x="2397125" y="4427538"/>
          <p14:tracePt t="35804" x="2387600" y="4503738"/>
          <p14:tracePt t="35812" x="2362200" y="4564063"/>
          <p14:tracePt t="35820" x="2354263" y="4622800"/>
          <p14:tracePt t="35828" x="2336800" y="4683125"/>
          <p14:tracePt t="35835" x="2319338" y="4733925"/>
          <p14:tracePt t="35844" x="2303463" y="4767263"/>
          <p14:tracePt t="35851" x="2303463" y="4792663"/>
          <p14:tracePt t="35860" x="2293938" y="4818063"/>
          <p14:tracePt t="35868" x="2286000" y="4843463"/>
          <p14:tracePt t="35876" x="2286000" y="4868863"/>
          <p14:tracePt t="35885" x="2278063" y="4894263"/>
          <p14:tracePt t="35905" x="2268538" y="4937125"/>
          <p14:tracePt t="35908" x="2260600" y="4954588"/>
          <p14:tracePt t="35915" x="2260600" y="4972050"/>
          <p14:tracePt t="35923" x="2260600" y="4987925"/>
          <p14:tracePt t="35931" x="2260600" y="5005388"/>
          <p14:tracePt t="35947" x="2260600" y="5022850"/>
          <p14:tracePt t="35963" x="2260600" y="5038725"/>
          <p14:tracePt t="35971" x="2260600" y="5048250"/>
          <p14:tracePt t="35980" x="2260600" y="5056188"/>
          <p14:tracePt t="35987" x="2260600" y="5073650"/>
          <p14:tracePt t="35996" x="2252663" y="5099050"/>
          <p14:tracePt t="36003" x="2243138" y="5116513"/>
          <p14:tracePt t="36011" x="2243138" y="5132388"/>
          <p14:tracePt t="36036" x="2243138" y="5149850"/>
          <p14:tracePt t="36051" x="2252663" y="5157788"/>
          <p14:tracePt t="36068" x="2260600" y="5167313"/>
          <p14:tracePt t="36212" x="2278063" y="5167313"/>
          <p14:tracePt t="36228" x="2311400" y="5157788"/>
          <p14:tracePt t="36235" x="2371725" y="5141913"/>
          <p14:tracePt t="36244" x="2430463" y="5132388"/>
          <p14:tracePt t="36251" x="2489200" y="5106988"/>
          <p14:tracePt t="36259" x="2566988" y="5091113"/>
          <p14:tracePt t="36266" x="2643188" y="5064125"/>
          <p14:tracePt t="36275" x="2686050" y="5048250"/>
          <p14:tracePt t="36282" x="2701925" y="5048250"/>
          <p14:tracePt t="36291" x="2744788" y="5048250"/>
          <p14:tracePt t="36460" x="2770188" y="5048250"/>
          <p14:tracePt t="36467" x="2795588" y="5022850"/>
          <p14:tracePt t="36476" x="2846388" y="4979988"/>
          <p14:tracePt t="36483" x="2897188" y="4946650"/>
          <p14:tracePt t="36491" x="2957513" y="4919663"/>
          <p14:tracePt t="36498" x="3016250" y="4903788"/>
          <p14:tracePt t="36507" x="3051175" y="4894263"/>
          <p14:tracePt t="36514" x="3076575" y="4868863"/>
          <p14:tracePt t="36523" x="3094038" y="4852988"/>
          <p14:tracePt t="36531" x="3101975" y="4835525"/>
          <p14:tracePt t="36539" x="3101975" y="4827588"/>
          <p14:tracePt t="36547" x="3101975" y="4810125"/>
          <p14:tracePt t="36556" x="3101975" y="4792663"/>
          <p14:tracePt t="36563" x="3101975" y="4784725"/>
          <p14:tracePt t="36571" x="3101975" y="4767263"/>
          <p14:tracePt t="36580" x="3101975" y="4759325"/>
          <p14:tracePt t="36587" x="3101975" y="4749800"/>
          <p14:tracePt t="36596" x="3101975" y="4733925"/>
          <p14:tracePt t="36603" x="3101975" y="4724400"/>
          <p14:tracePt t="36611" x="3101975" y="4699000"/>
          <p14:tracePt t="36619" x="3101975" y="4673600"/>
          <p14:tracePt t="36628" x="3109913" y="4657725"/>
          <p14:tracePt t="36635" x="3119438" y="4640263"/>
          <p14:tracePt t="36643" x="3119438" y="4622800"/>
          <p14:tracePt t="36659" x="3127375" y="4605338"/>
          <p14:tracePt t="36676" x="3127375" y="4597400"/>
          <p14:tracePt t="36683" x="3135313" y="4589463"/>
          <p14:tracePt t="36691" x="3144838" y="4579938"/>
          <p14:tracePt t="36699" x="3144838" y="4564063"/>
          <p14:tracePt t="36708" x="3144838" y="4538663"/>
          <p14:tracePt t="36715" x="3160713" y="4521200"/>
          <p14:tracePt t="36723" x="3178175" y="4495800"/>
          <p14:tracePt t="36732" x="3195638" y="4478338"/>
          <p14:tracePt t="36740" x="3211513" y="4452938"/>
          <p14:tracePt t="36747" x="3228975" y="4435475"/>
          <p14:tracePt t="36756" x="3238500" y="4410075"/>
          <p14:tracePt t="36764" x="3246438" y="4384675"/>
          <p14:tracePt t="36771" x="3263900" y="4368800"/>
          <p14:tracePt t="36781" x="3271838" y="4333875"/>
          <p14:tracePt t="36788" x="3289300" y="4300538"/>
          <p14:tracePt t="36795" x="3289300" y="4265613"/>
          <p14:tracePt t="36802" x="3297238" y="4240213"/>
          <p14:tracePt t="36811" x="3314700" y="4206875"/>
          <p14:tracePt t="36818" x="3330575" y="4189413"/>
          <p14:tracePt t="36827" x="3355975" y="4171950"/>
          <p14:tracePt t="36834" x="3390900" y="4138613"/>
          <p14:tracePt t="36843" x="3433763" y="4113213"/>
          <p14:tracePt t="36851" x="3449638" y="4095750"/>
          <p14:tracePt t="36859" x="3467100" y="4079875"/>
          <p14:tracePt t="36867" x="3475038" y="4070350"/>
          <p14:tracePt t="36876" x="3484563" y="4052888"/>
          <p14:tracePt t="36899" x="3484563" y="4037013"/>
          <p14:tracePt t="36988" x="3475038" y="4027488"/>
          <p14:tracePt t="36996" x="3467100" y="4019550"/>
          <p14:tracePt t="37035" x="3449638" y="4019550"/>
          <p14:tracePt t="37060" x="3433763" y="4019550"/>
          <p14:tracePt t="37068" x="3424238" y="4019550"/>
          <p14:tracePt t="37076" x="3416300" y="4019550"/>
          <p14:tracePt t="37083" x="3408363" y="4019550"/>
          <p14:tracePt t="37091" x="3398838" y="4019550"/>
          <p14:tracePt t="37099" x="3390900" y="4019550"/>
          <p14:tracePt t="37108" x="3373438" y="4019550"/>
          <p14:tracePt t="37235" x="3355975" y="4019550"/>
          <p14:tracePt t="37308" x="3365500" y="4019550"/>
          <p14:tracePt t="37316" x="3373438" y="4019550"/>
          <p14:tracePt t="37323" x="3390900" y="4019550"/>
          <p14:tracePt t="37804" x="3390900" y="4011613"/>
          <p14:tracePt t="39939" x="3382963" y="4011613"/>
          <p14:tracePt t="39947" x="3373438" y="4011613"/>
          <p14:tracePt t="39955" x="3348038" y="4011613"/>
          <p14:tracePt t="39963" x="3314700" y="4011613"/>
          <p14:tracePt t="39970" x="3271838" y="4011613"/>
          <p14:tracePt t="39979" x="3228975" y="4011613"/>
          <p14:tracePt t="39987" x="3203575" y="4011613"/>
          <p14:tracePt t="39996" x="3178175" y="4011613"/>
          <p14:tracePt t="40004" x="3144838" y="4011613"/>
          <p14:tracePt t="40011" x="3101975" y="4011613"/>
          <p14:tracePt t="40020" x="3076575" y="4011613"/>
          <p14:tracePt t="40028" x="3051175" y="4011613"/>
          <p14:tracePt t="40035" x="3008313" y="4011613"/>
          <p14:tracePt t="40043" x="2974975" y="4011613"/>
          <p14:tracePt t="40050" x="2922588" y="4002088"/>
          <p14:tracePt t="40058" x="2846388" y="3986213"/>
          <p14:tracePt t="40066" x="2762250" y="3986213"/>
          <p14:tracePt t="40074" x="2701925" y="3976688"/>
          <p14:tracePt t="40083" x="2643188" y="3951288"/>
          <p14:tracePt t="40091" x="2592388" y="3951288"/>
          <p14:tracePt t="40098" x="2574925" y="3951288"/>
          <p14:tracePt t="40107" x="2566988" y="3951288"/>
          <p14:tracePt t="40243" x="2549525" y="3943350"/>
          <p14:tracePt t="40268" x="2541588" y="3943350"/>
          <p14:tracePt t="40275" x="2532063" y="3943350"/>
          <p14:tracePt t="40340" x="2524125" y="3943350"/>
          <p14:tracePt t="40484" x="2516188" y="3943350"/>
          <p14:tracePt t="40523" x="2498725" y="3943350"/>
          <p14:tracePt t="40531" x="2489200" y="3960813"/>
          <p14:tracePt t="40547" x="2489200" y="3976688"/>
          <p14:tracePt t="40555" x="2481263" y="3976688"/>
          <p14:tracePt t="40564" x="2473325" y="3986213"/>
          <p14:tracePt t="40683" x="2473325" y="4002088"/>
          <p14:tracePt t="40699" x="2473325" y="4011613"/>
          <p14:tracePt t="40706" x="2473325" y="4027488"/>
          <p14:tracePt t="40723" x="2473325" y="4044950"/>
          <p14:tracePt t="41059" x="2481263" y="4044950"/>
          <p14:tracePt t="42804" x="2481263" y="4052888"/>
          <p14:tracePt t="42811" x="2481263" y="4070350"/>
          <p14:tracePt t="42820" x="2481263" y="4095750"/>
          <p14:tracePt t="42827" x="2481263" y="4156075"/>
          <p14:tracePt t="42836" x="2481263" y="4224338"/>
          <p14:tracePt t="42843" x="2481263" y="4308475"/>
          <p14:tracePt t="42851" x="2481263" y="4394200"/>
          <p14:tracePt t="42859" x="2489200" y="4478338"/>
          <p14:tracePt t="42867" x="2498725" y="4529138"/>
          <p14:tracePt t="42876" x="2498725" y="4564063"/>
          <p14:tracePt t="42896" x="2498725" y="4614863"/>
          <p14:tracePt t="42900" x="2498725" y="4630738"/>
          <p14:tracePt t="43044" x="2506663" y="4640263"/>
          <p14:tracePt t="43227" x="2506663" y="4630738"/>
          <p14:tracePt t="43236" x="2506663" y="4622800"/>
          <p14:tracePt t="43244" x="2506663" y="4614863"/>
          <p14:tracePt t="43251" x="2506663" y="4597400"/>
          <p14:tracePt t="43259" x="2506663" y="4589463"/>
          <p14:tracePt t="43283" x="2506663" y="4572000"/>
          <p14:tracePt t="43292" x="2498725" y="4564063"/>
          <p14:tracePt t="43300" x="2489200" y="4564063"/>
          <p14:tracePt t="43308" x="2481263" y="4564063"/>
          <p14:tracePt t="43323" x="2481263" y="4572000"/>
          <p14:tracePt t="43332" x="2489200" y="4572000"/>
          <p14:tracePt t="43340" x="2506663" y="4605338"/>
          <p14:tracePt t="43349" x="2574925" y="4648200"/>
          <p14:tracePt t="43451" x="2592388" y="4657725"/>
          <p14:tracePt t="43459" x="2592388" y="4648200"/>
          <p14:tracePt t="43476" x="2592388" y="4630738"/>
          <p14:tracePt t="43483" x="2592388" y="4605338"/>
          <p14:tracePt t="43491" x="2592388" y="4597400"/>
          <p14:tracePt t="43499" x="2592388" y="4579938"/>
          <p14:tracePt t="43508" x="2582863" y="4572000"/>
          <p14:tracePt t="43516" x="2566988" y="4572000"/>
          <p14:tracePt t="43675" x="2557463" y="4572000"/>
          <p14:tracePt t="43683" x="2549525" y="4572000"/>
          <p14:tracePt t="43891" x="2541588" y="4572000"/>
          <p14:tracePt t="44003" x="2532063" y="4572000"/>
          <p14:tracePt t="44011" x="2516188" y="4564063"/>
          <p14:tracePt t="44027" x="2498725" y="4564063"/>
          <p14:tracePt t="44043" x="2481263" y="4564063"/>
          <p14:tracePt t="44051" x="2473325" y="4564063"/>
          <p14:tracePt t="44059" x="2455863" y="4564063"/>
          <p14:tracePt t="44067" x="2438400" y="4554538"/>
          <p14:tracePt t="44075" x="2430463" y="4546600"/>
          <p14:tracePt t="44387" x="2413000" y="4538663"/>
          <p14:tracePt t="45075" x="2413000" y="4529138"/>
          <p14:tracePt t="47859" x="2413000" y="4521200"/>
          <p14:tracePt t="48220" x="2422525" y="4503738"/>
          <p14:tracePt t="51388" x="2413000" y="4503738"/>
          <p14:tracePt t="51395" x="2405063" y="4503738"/>
          <p14:tracePt t="51403" x="2397125" y="4503738"/>
          <p14:tracePt t="51411" x="2387600" y="4503738"/>
          <p14:tracePt t="51419" x="2379663" y="4503738"/>
          <p14:tracePt t="51483" x="2371725" y="4503738"/>
          <p14:tracePt t="51491" x="2354263" y="4503738"/>
          <p14:tracePt t="51508" x="2328863" y="4503738"/>
          <p14:tracePt t="51515" x="2319338" y="4503738"/>
          <p14:tracePt t="51524" x="2311400" y="4503738"/>
          <p14:tracePt t="51531" x="2293938" y="4503738"/>
          <p14:tracePt t="51540" x="2293938" y="4495800"/>
          <p14:tracePt t="51548" x="2278063" y="4486275"/>
          <p14:tracePt t="51556" x="2260600" y="4486275"/>
          <p14:tracePt t="51564" x="2243138" y="4478338"/>
          <p14:tracePt t="51572" x="2209800" y="4478338"/>
          <p14:tracePt t="51579" x="2184400" y="4478338"/>
          <p14:tracePt t="51588" x="2166938" y="4478338"/>
          <p14:tracePt t="51595" x="2149475" y="4478338"/>
          <p14:tracePt t="51603" x="2133600" y="4478338"/>
          <p14:tracePt t="51611" x="2124075" y="4478338"/>
          <p14:tracePt t="51619" x="2116138" y="4478338"/>
          <p14:tracePt t="51627" x="2108200" y="4478338"/>
          <p14:tracePt t="51636" x="2090738" y="4478338"/>
          <p14:tracePt t="51643" x="2065338" y="4478338"/>
          <p14:tracePt t="51651" x="2039938" y="4478338"/>
          <p14:tracePt t="51659" x="1979613" y="4478338"/>
          <p14:tracePt t="51668" x="1938338" y="4478338"/>
          <p14:tracePt t="51675" x="1903413" y="4478338"/>
          <p14:tracePt t="51684" x="1844675" y="4478338"/>
          <p14:tracePt t="51692" x="1766888" y="4478338"/>
          <p14:tracePt t="51699" x="1682750" y="4478338"/>
          <p14:tracePt t="51708" x="1597025" y="4470400"/>
          <p14:tracePt t="51715" x="1520825" y="4460875"/>
          <p14:tracePt t="51723" x="1495425" y="4460875"/>
          <p14:tracePt t="51731" x="1477963" y="4460875"/>
          <p14:tracePt t="51739" x="1470025" y="4460875"/>
          <p14:tracePt t="51755" x="1462088" y="4460875"/>
          <p14:tracePt t="51771" x="1444625" y="4460875"/>
          <p14:tracePt t="51779" x="1436688" y="4470400"/>
          <p14:tracePt t="51787" x="1427163" y="4486275"/>
          <p14:tracePt t="51795" x="1401763" y="4521200"/>
          <p14:tracePt t="51803" x="1376363" y="4546600"/>
          <p14:tracePt t="51811" x="1343025" y="4579938"/>
          <p14:tracePt t="51819" x="1317625" y="4648200"/>
          <p14:tracePt t="51828" x="1292225" y="4708525"/>
          <p14:tracePt t="51836" x="1274763" y="4784725"/>
          <p14:tracePt t="51844" x="1249363" y="4852988"/>
          <p14:tracePt t="51851" x="1216025" y="4972050"/>
          <p14:tracePt t="51859" x="1181100" y="5064125"/>
          <p14:tracePt t="51868" x="1173163" y="5157788"/>
          <p14:tracePt t="51876" x="1163638" y="5235575"/>
          <p14:tracePt t="51892" x="1122363" y="5345113"/>
          <p14:tracePt t="51900" x="1112838" y="5380038"/>
          <p14:tracePt t="51907" x="1104900" y="5421313"/>
          <p14:tracePt t="51916" x="1096963" y="5464175"/>
          <p14:tracePt t="51924" x="1087438" y="5497513"/>
          <p14:tracePt t="51931" x="1087438" y="5532438"/>
          <p14:tracePt t="51940" x="1087438" y="5583238"/>
          <p14:tracePt t="51947" x="1087438" y="5641975"/>
          <p14:tracePt t="51956" x="1087438" y="5694363"/>
          <p14:tracePt t="51964" x="1096963" y="5735638"/>
          <p14:tracePt t="51971" x="1096963" y="5778500"/>
          <p14:tracePt t="51980" x="1104900" y="5838825"/>
          <p14:tracePt t="51988" x="1122363" y="5872163"/>
          <p14:tracePt t="51996" x="1130300" y="5897563"/>
          <p14:tracePt t="52003" x="1138238" y="5932488"/>
          <p14:tracePt t="52011" x="1138238" y="5957888"/>
          <p14:tracePt t="52020" x="1147763" y="5983288"/>
          <p14:tracePt t="52028" x="1155700" y="6016625"/>
          <p14:tracePt t="52035" x="1163638" y="6034088"/>
          <p14:tracePt t="52045" x="1173163" y="6049963"/>
          <p14:tracePt t="52051" x="1173163" y="6067425"/>
          <p14:tracePt t="52059" x="1173163" y="6092825"/>
          <p14:tracePt t="52067" x="1173163" y="6127750"/>
          <p14:tracePt t="52076" x="1173163" y="6153150"/>
          <p14:tracePt t="52084" x="1173163" y="6178550"/>
          <p14:tracePt t="52092" x="1173163" y="6194425"/>
          <p14:tracePt t="52100" x="1181100" y="6194425"/>
          <p14:tracePt t="52107" x="1181100" y="6211888"/>
          <p14:tracePt t="52140" x="1189038" y="6237288"/>
          <p14:tracePt t="52156" x="1198563" y="6237288"/>
          <p14:tracePt t="52163" x="1216025" y="6254750"/>
          <p14:tracePt t="52172" x="1223963" y="6272213"/>
          <p14:tracePt t="52180" x="1241425" y="6280150"/>
          <p14:tracePt t="52187" x="1257300" y="6297613"/>
          <p14:tracePt t="52196" x="1266825" y="6305550"/>
          <p14:tracePt t="52204" x="1292225" y="6330950"/>
          <p14:tracePt t="52211" x="1308100" y="6356350"/>
          <p14:tracePt t="52219" x="1325563" y="6365875"/>
          <p14:tracePt t="52228" x="1333500" y="6373813"/>
          <p14:tracePt t="52236" x="1350963" y="6373813"/>
          <p14:tracePt t="52245" x="1376363" y="6391275"/>
          <p14:tracePt t="52251" x="1393825" y="6391275"/>
          <p14:tracePt t="52259" x="1401763" y="6391275"/>
          <p14:tracePt t="52268" x="1419225" y="6391275"/>
          <p14:tracePt t="52276" x="1436688" y="6399213"/>
          <p14:tracePt t="52283" x="1436688" y="6407150"/>
          <p14:tracePt t="52292" x="1452563" y="6416675"/>
          <p14:tracePt t="52300" x="1462088" y="6416675"/>
          <p14:tracePt t="52307" x="1477963" y="6416675"/>
          <p14:tracePt t="52315" x="1512888" y="6424613"/>
          <p14:tracePt t="52324" x="1538288" y="6424613"/>
          <p14:tracePt t="52331" x="1555750" y="6432550"/>
          <p14:tracePt t="52340" x="1581150" y="6432550"/>
          <p14:tracePt t="52347" x="1606550" y="6432550"/>
          <p14:tracePt t="52356" x="1614488" y="6432550"/>
          <p14:tracePt t="52428" x="1622425" y="6432550"/>
          <p14:tracePt t="52460" x="1622425" y="6416675"/>
          <p14:tracePt t="52467" x="1631950" y="6407150"/>
          <p14:tracePt t="52476" x="1639888" y="6391275"/>
          <p14:tracePt t="52483" x="1649413" y="6381750"/>
          <p14:tracePt t="52492" x="1657350" y="6365875"/>
          <p14:tracePt t="52499" x="1682750" y="6356350"/>
          <p14:tracePt t="52508" x="1708150" y="6348413"/>
          <p14:tracePt t="52515" x="1716088" y="6338888"/>
          <p14:tracePt t="52525" x="1725613" y="6323013"/>
          <p14:tracePt t="52531" x="1751013" y="6313488"/>
          <p14:tracePt t="52540" x="1766888" y="6305550"/>
          <p14:tracePt t="52547" x="1776413" y="6305550"/>
          <p14:tracePt t="52556" x="1784350" y="6305550"/>
          <p14:tracePt t="52564" x="1801813" y="6297613"/>
          <p14:tracePt t="52571" x="1809750" y="6288088"/>
          <p14:tracePt t="52580" x="1827213" y="6288088"/>
          <p14:tracePt t="52587" x="1835150" y="6288088"/>
          <p14:tracePt t="52595" x="1852613" y="6280150"/>
          <p14:tracePt t="52603" x="1895475" y="6280150"/>
          <p14:tracePt t="52611" x="1938338" y="6280150"/>
          <p14:tracePt t="52620" x="1971675" y="6280150"/>
          <p14:tracePt t="52627" x="2014538" y="6280150"/>
          <p14:tracePt t="52636" x="2039938" y="6280150"/>
          <p14:tracePt t="52643" x="2065338" y="6280150"/>
          <p14:tracePt t="52651" x="2124075" y="6280150"/>
          <p14:tracePt t="52659" x="2166938" y="6280150"/>
          <p14:tracePt t="52668" x="2192338" y="6280150"/>
          <p14:tracePt t="52676" x="2200275" y="6280150"/>
          <p14:tracePt t="52683" x="2217738" y="6280150"/>
          <p14:tracePt t="52699" x="2217738" y="6288088"/>
          <p14:tracePt t="52739" x="2227263" y="6297613"/>
          <p14:tracePt t="52747" x="2235200" y="6305550"/>
          <p14:tracePt t="53972" x="2243138" y="6305550"/>
          <p14:tracePt t="54003" x="2235200" y="6305550"/>
          <p14:tracePt t="54011" x="2217738" y="6305550"/>
          <p14:tracePt t="54036" x="2200275" y="6305550"/>
          <p14:tracePt t="54044" x="2192338" y="6305550"/>
          <p14:tracePt t="54051" x="2174875" y="6305550"/>
          <p14:tracePt t="54060" x="2166938" y="6297613"/>
          <p14:tracePt t="54068" x="2149475" y="6280150"/>
          <p14:tracePt t="54075" x="2116138" y="6262688"/>
          <p14:tracePt t="54084" x="2073275" y="6237288"/>
          <p14:tracePt t="54092" x="2014538" y="6194425"/>
          <p14:tracePt t="54099" x="1938338" y="6153150"/>
          <p14:tracePt t="54108" x="1860550" y="6092825"/>
          <p14:tracePt t="54116" x="1751013" y="6042025"/>
          <p14:tracePt t="54123" x="1674813" y="5991225"/>
          <p14:tracePt t="54131" x="1606550" y="5932488"/>
          <p14:tracePt t="54140" x="1571625" y="5880100"/>
          <p14:tracePt t="54147" x="1555750" y="5846763"/>
          <p14:tracePt t="54157" x="1538288" y="5788025"/>
          <p14:tracePt t="54163" x="1520825" y="5735638"/>
          <p14:tracePt t="54171" x="1512888" y="5684838"/>
          <p14:tracePt t="54179" x="1495425" y="5616575"/>
          <p14:tracePt t="54188" x="1495425" y="5557838"/>
          <p14:tracePt t="54196" x="1495425" y="5497513"/>
          <p14:tracePt t="54204" x="1495425" y="5413375"/>
          <p14:tracePt t="54211" x="1495425" y="5327650"/>
          <p14:tracePt t="54221" x="1487488" y="5243513"/>
          <p14:tracePt t="54228" x="1495425" y="5141913"/>
          <p14:tracePt t="54235" x="1495425" y="5056188"/>
          <p14:tracePt t="54244" x="1495425" y="4997450"/>
          <p14:tracePt t="54251" x="1520825" y="4937125"/>
          <p14:tracePt t="54260" x="1546225" y="4868863"/>
          <p14:tracePt t="54267" x="1581150" y="4784725"/>
          <p14:tracePt t="54275" x="1622425" y="4708525"/>
          <p14:tracePt t="54284" x="1665288" y="4640263"/>
          <p14:tracePt t="54291" x="1700213" y="4589463"/>
          <p14:tracePt t="54299" x="1700213" y="4564063"/>
          <p14:tracePt t="54307" x="1716088" y="4538663"/>
          <p14:tracePt t="54316" x="1716088" y="4513263"/>
          <p14:tracePt t="54323" x="1716088" y="4486275"/>
          <p14:tracePt t="54331" x="1716088" y="4478338"/>
          <p14:tracePt t="55307" x="1716088" y="4460875"/>
          <p14:tracePt t="55324" x="1700213" y="4460875"/>
          <p14:tracePt t="55331" x="1690688" y="4460875"/>
          <p14:tracePt t="55339" x="1674813" y="4460875"/>
          <p14:tracePt t="55346" x="1657350" y="4460875"/>
          <p14:tracePt t="57740" x="1639888" y="4460875"/>
          <p14:tracePt t="57763" x="1622425" y="4460875"/>
          <p14:tracePt t="57770" x="1614488" y="4460875"/>
          <p14:tracePt t="57811" x="1606550" y="4460875"/>
          <p14:tracePt t="57819" x="1597025" y="4470400"/>
          <p14:tracePt t="57826" x="1589088" y="4470400"/>
          <p14:tracePt t="57835" x="1589088" y="4478338"/>
          <p14:tracePt t="57843" x="1571625" y="4478338"/>
          <p14:tracePt t="57851" x="1563688" y="4486275"/>
          <p14:tracePt t="57860" x="1563688" y="4495800"/>
          <p14:tracePt t="57867" x="1555750" y="4503738"/>
          <p14:tracePt t="57876" x="1538288" y="4521200"/>
          <p14:tracePt t="57896" x="1530350" y="4554538"/>
          <p14:tracePt t="57899" x="1530350" y="4572000"/>
          <p14:tracePt t="57907" x="1530350" y="4605338"/>
          <p14:tracePt t="57914" x="1530350" y="4648200"/>
          <p14:tracePt t="57923" x="1530350" y="4673600"/>
          <p14:tracePt t="57931" x="1530350" y="4699000"/>
          <p14:tracePt t="57939" x="1530350" y="4724400"/>
          <p14:tracePt t="57947" x="1530350" y="4741863"/>
          <p14:tracePt t="57955" x="1530350" y="4749800"/>
          <p14:tracePt t="57971" x="1530350" y="4767263"/>
          <p14:tracePt t="57988" x="1520825" y="4775200"/>
          <p14:tracePt t="58275" x="1530350" y="4792663"/>
          <p14:tracePt t="58283" x="1530350" y="4810125"/>
          <p14:tracePt t="58291" x="1546225" y="4810125"/>
          <p14:tracePt t="58299" x="1555750" y="4827588"/>
          <p14:tracePt t="58308" x="1571625" y="4843463"/>
          <p14:tracePt t="58315" x="1581150" y="4860925"/>
          <p14:tracePt t="58323" x="1606550" y="4886325"/>
          <p14:tracePt t="58331" x="1614488" y="4894263"/>
          <p14:tracePt t="58340" x="1622425" y="4911725"/>
          <p14:tracePt t="58349" x="1639888" y="4929188"/>
          <p14:tracePt t="58355" x="1649413" y="4946650"/>
          <p14:tracePt t="58362" x="1657350" y="4946650"/>
          <p14:tracePt t="58444" x="1665288" y="4954588"/>
          <p14:tracePt t="58451" x="1674813" y="4962525"/>
          <p14:tracePt t="58460" x="1682750" y="4962525"/>
          <p14:tracePt t="58468" x="1682750" y="4972050"/>
          <p14:tracePt t="58475" x="1700213" y="4972050"/>
          <p14:tracePt t="58483" x="1708150" y="4972050"/>
          <p14:tracePt t="58491" x="1733550" y="4979988"/>
          <p14:tracePt t="58499" x="1766888" y="4979988"/>
          <p14:tracePt t="58508" x="1809750" y="4987925"/>
          <p14:tracePt t="58515" x="1835150" y="5005388"/>
          <p14:tracePt t="58523" x="1870075" y="5005388"/>
          <p14:tracePt t="58531" x="1895475" y="5005388"/>
          <p14:tracePt t="58540" x="1920875" y="5005388"/>
          <p14:tracePt t="58547" x="1946275" y="5005388"/>
          <p14:tracePt t="58556" x="1979613" y="5005388"/>
          <p14:tracePt t="58563" x="2005013" y="5005388"/>
          <p14:tracePt t="58571" x="2039938" y="4997450"/>
          <p14:tracePt t="58580" x="2073275" y="4997450"/>
          <p14:tracePt t="58588" x="2090738" y="4987925"/>
          <p14:tracePt t="58596" x="2098675" y="4979988"/>
          <p14:tracePt t="58659" x="2108200" y="4979988"/>
          <p14:tracePt t="58675" x="2116138" y="4979988"/>
          <p14:tracePt t="58683" x="2133600" y="4979988"/>
          <p14:tracePt t="58691" x="2141538" y="4979988"/>
          <p14:tracePt t="58699" x="2159000" y="4979988"/>
          <p14:tracePt t="58708" x="2184400" y="4979988"/>
          <p14:tracePt t="58715" x="2227263" y="4979988"/>
          <p14:tracePt t="58724" x="2260600" y="4987925"/>
          <p14:tracePt t="58731" x="2293938" y="4987925"/>
          <p14:tracePt t="58740" x="2319338" y="4997450"/>
          <p14:tracePt t="58748" x="2336800" y="4997450"/>
          <p14:tracePt t="58756" x="2362200" y="4997450"/>
          <p14:tracePt t="58764" x="2371725" y="4997450"/>
          <p14:tracePt t="58971" x="2387600" y="4997450"/>
          <p14:tracePt t="58980" x="2397125" y="4997450"/>
          <p14:tracePt t="59067" x="2405063" y="4997450"/>
          <p14:tracePt t="59084" x="2413000" y="4997450"/>
          <p14:tracePt t="59091" x="2430463" y="4997450"/>
          <p14:tracePt t="59619" x="2438400" y="4987925"/>
          <p14:tracePt t="59636" x="2447925" y="4979988"/>
          <p14:tracePt t="59668" x="2455863" y="4972050"/>
          <p14:tracePt t="59731" x="2473325" y="4972050"/>
          <p14:tracePt t="59747" x="2481263" y="4972050"/>
          <p14:tracePt t="59755" x="2498725" y="4972050"/>
          <p14:tracePt t="59763" x="2532063" y="4972050"/>
          <p14:tracePt t="59771" x="2557463" y="4972050"/>
          <p14:tracePt t="59780" x="2592388" y="4972050"/>
          <p14:tracePt t="59789" x="2625725" y="4972050"/>
          <p14:tracePt t="59794" x="2651125" y="4972050"/>
          <p14:tracePt t="59803" x="2660650" y="4962525"/>
          <p14:tracePt t="59811" x="2676525" y="4962525"/>
          <p14:tracePt t="60020" x="2676525" y="4946650"/>
          <p14:tracePt t="60075" x="2668588" y="4946650"/>
          <p14:tracePt t="60155" x="2660650" y="4946650"/>
          <p14:tracePt t="60163" x="2651125" y="4946650"/>
          <p14:tracePt t="61260" x="2643188" y="4946650"/>
          <p14:tracePt t="61307" x="2651125" y="4946650"/>
          <p14:tracePt t="61324" x="2660650" y="4946650"/>
          <p14:tracePt t="61340" x="2668588" y="4946650"/>
          <p14:tracePt t="61347" x="2676525" y="4946650"/>
          <p14:tracePt t="61355" x="2686050" y="4946650"/>
          <p14:tracePt t="61364" x="2701925" y="4946650"/>
          <p14:tracePt t="61371" x="2736850" y="4946650"/>
          <p14:tracePt t="61381" x="2752725" y="4946650"/>
          <p14:tracePt t="61388" x="2778125" y="4946650"/>
          <p14:tracePt t="61396" x="2805113" y="4946650"/>
          <p14:tracePt t="61404" x="2830513" y="4946650"/>
          <p14:tracePt t="61411" x="2871788" y="4946650"/>
          <p14:tracePt t="61420" x="2906713" y="4946650"/>
          <p14:tracePt t="61427" x="2965450" y="4946650"/>
          <p14:tracePt t="61436" x="3008313" y="4946650"/>
          <p14:tracePt t="61444" x="3051175" y="4946650"/>
          <p14:tracePt t="61451" x="3119438" y="4946650"/>
          <p14:tracePt t="61460" x="3178175" y="4946650"/>
          <p14:tracePt t="61468" x="3221038" y="4946650"/>
          <p14:tracePt t="61476" x="3279775" y="4946650"/>
          <p14:tracePt t="61483" x="3322638" y="4946650"/>
          <p14:tracePt t="61491" x="3365500" y="4946650"/>
          <p14:tracePt t="61499" x="3390900" y="4946650"/>
          <p14:tracePt t="61507" x="3416300" y="4946650"/>
          <p14:tracePt t="61515" x="3424238" y="4946650"/>
          <p14:tracePt t="61523" x="3449638" y="4946650"/>
          <p14:tracePt t="61531" x="3459163" y="4946650"/>
          <p14:tracePt t="61540" x="3475038" y="4946650"/>
          <p14:tracePt t="61548" x="3492500" y="4946650"/>
          <p14:tracePt t="61604" x="3502025" y="4946650"/>
          <p14:tracePt t="61643" x="3517900" y="4946650"/>
          <p14:tracePt t="61660" x="3527425" y="4946650"/>
          <p14:tracePt t="67651" x="3509963" y="4946650"/>
          <p14:tracePt t="67668" x="3502025" y="4946650"/>
          <p14:tracePt t="67676" x="3484563" y="4946650"/>
          <p14:tracePt t="67683" x="3441700" y="4946650"/>
          <p14:tracePt t="67691" x="3408363" y="4946650"/>
          <p14:tracePt t="67700" x="3355975" y="4946650"/>
          <p14:tracePt t="67707" x="3322638" y="4946650"/>
          <p14:tracePt t="67715" x="3305175" y="4946650"/>
          <p14:tracePt t="67723" x="3289300" y="4946650"/>
          <p14:tracePt t="67844" x="3297238" y="4946650"/>
          <p14:tracePt t="67851" x="3305175" y="4946650"/>
          <p14:tracePt t="67859" x="3330575" y="4946650"/>
          <p14:tracePt t="67867" x="3365500" y="4946650"/>
          <p14:tracePt t="67875" x="3408363" y="4946650"/>
          <p14:tracePt t="67883" x="3433763" y="4946650"/>
          <p14:tracePt t="67890" x="3467100" y="4946650"/>
          <p14:tracePt t="67899" x="3509963" y="4946650"/>
          <p14:tracePt t="67906" x="3543300" y="4946650"/>
          <p14:tracePt t="67915" x="3568700" y="4946650"/>
          <p14:tracePt t="67923" x="3578225" y="4946650"/>
          <p14:tracePt t="67931" x="3586163" y="4946650"/>
          <p14:tracePt t="69635" x="3586163" y="4954588"/>
          <p14:tracePt t="69651" x="3586163" y="4972050"/>
          <p14:tracePt t="69660" x="3586163" y="4979988"/>
          <p14:tracePt t="69668" x="3586163" y="4987925"/>
          <p14:tracePt t="69675" x="3586163" y="5005388"/>
          <p14:tracePt t="69683" x="3586163" y="5013325"/>
          <p14:tracePt t="69691" x="3578225" y="5022850"/>
          <p14:tracePt t="69699" x="3578225" y="5030788"/>
          <p14:tracePt t="69708" x="3568700" y="5030788"/>
          <p14:tracePt t="69748" x="3552825" y="5030788"/>
          <p14:tracePt t="69764" x="3535363" y="5030788"/>
          <p14:tracePt t="69772" x="3517900" y="5030788"/>
          <p14:tracePt t="69780" x="3475038" y="5030788"/>
          <p14:tracePt t="69788" x="3398838" y="5030788"/>
          <p14:tracePt t="69796" x="3314700" y="5022850"/>
          <p14:tracePt t="69804" x="3238500" y="4997450"/>
          <p14:tracePt t="69811" x="3152775" y="4987925"/>
          <p14:tracePt t="69820" x="3076575" y="4972050"/>
          <p14:tracePt t="69828" x="3000375" y="4954588"/>
          <p14:tracePt t="69835" x="2940050" y="4946650"/>
          <p14:tracePt t="69843" x="2914650" y="4946650"/>
          <p14:tracePt t="69851" x="2881313" y="4946650"/>
          <p14:tracePt t="69859" x="2846388" y="4946650"/>
          <p14:tracePt t="69867" x="2813050" y="4946650"/>
          <p14:tracePt t="69875" x="2805113" y="4946650"/>
          <p14:tracePt t="69891" x="2778125" y="4946650"/>
          <p14:tracePt t="69899" x="2762250" y="4946650"/>
          <p14:tracePt t="69907" x="2736850" y="4937125"/>
          <p14:tracePt t="69915" x="2693988" y="4937125"/>
          <p14:tracePt t="69924" x="2668588" y="4937125"/>
          <p14:tracePt t="69931" x="2625725" y="4937125"/>
          <p14:tracePt t="69940" x="2600325" y="4937125"/>
          <p14:tracePt t="69948" x="2557463" y="4937125"/>
          <p14:tracePt t="69956" x="2489200" y="4937125"/>
          <p14:tracePt t="69963" x="2405063" y="4937125"/>
          <p14:tracePt t="69971" x="2344738" y="4937125"/>
          <p14:tracePt t="69979" x="2311400" y="4937125"/>
          <p14:tracePt t="69988" x="2278063" y="4937125"/>
          <p14:tracePt t="69995" x="2235200" y="4937125"/>
          <p14:tracePt t="70004" x="2217738" y="4946650"/>
          <p14:tracePt t="70011" x="2209800" y="4946650"/>
          <p14:tracePt t="70051" x="2192338" y="4954588"/>
          <p14:tracePt t="70068" x="2192338" y="4972050"/>
          <p14:tracePt t="70075" x="2184400" y="4972050"/>
          <p14:tracePt t="70083" x="2184400" y="4987925"/>
          <p14:tracePt t="70091" x="2174875" y="4997450"/>
          <p14:tracePt t="70099" x="2166938" y="5005388"/>
          <p14:tracePt t="70108" x="2149475" y="5013325"/>
          <p14:tracePt t="70115" x="2149475" y="5022850"/>
          <p14:tracePt t="70124" x="2141538" y="5022850"/>
          <p14:tracePt t="70131" x="2124075" y="5038725"/>
          <p14:tracePt t="70140" x="2124075" y="5056188"/>
          <p14:tracePt t="70147" x="2116138" y="5064125"/>
          <p14:tracePt t="70157" x="2116138" y="5073650"/>
          <p14:tracePt t="70171" x="2116138" y="5091113"/>
          <p14:tracePt t="70211" x="2116138" y="5099050"/>
          <p14:tracePt t="70220" x="2108200" y="5106988"/>
          <p14:tracePt t="70227" x="2108200" y="5116513"/>
          <p14:tracePt t="70235" x="2108200" y="5124450"/>
          <p14:tracePt t="70243" x="2098675" y="5141913"/>
          <p14:tracePt t="70259" x="2098675" y="5157788"/>
          <p14:tracePt t="70267" x="2098675" y="5175250"/>
          <p14:tracePt t="70275" x="2098675" y="5183188"/>
          <p14:tracePt t="70291" x="2098675" y="5200650"/>
          <p14:tracePt t="70315" x="2098675" y="5218113"/>
          <p14:tracePt t="70331" x="2098675" y="5235575"/>
          <p14:tracePt t="70340" x="2098675" y="5243513"/>
          <p14:tracePt t="70347" x="2098675" y="5251450"/>
          <p14:tracePt t="70357" x="2116138" y="5260975"/>
          <p14:tracePt t="70371" x="2124075" y="5268913"/>
          <p14:tracePt t="70380" x="2133600" y="5276850"/>
          <p14:tracePt t="70388" x="2141538" y="5276850"/>
          <p14:tracePt t="70395" x="2149475" y="5286375"/>
          <p14:tracePt t="70403" x="2166938" y="5286375"/>
          <p14:tracePt t="70420" x="2184400" y="5286375"/>
          <p14:tracePt t="70436" x="2209800" y="5286375"/>
          <p14:tracePt t="70444" x="2217738" y="5294313"/>
          <p14:tracePt t="70451" x="2227263" y="5294313"/>
          <p14:tracePt t="70459" x="2235200" y="5302250"/>
          <p14:tracePt t="70468" x="2243138" y="5311775"/>
          <p14:tracePt t="70483" x="2252663" y="5319713"/>
          <p14:tracePt t="70500" x="2260600" y="5327650"/>
          <p14:tracePt t="70531" x="2268538" y="5345113"/>
          <p14:tracePt t="70540" x="2286000" y="5353050"/>
          <p14:tracePt t="70556" x="2303463" y="5362575"/>
          <p14:tracePt t="70571" x="2311400" y="5370513"/>
          <p14:tracePt t="70580" x="2328863" y="5370513"/>
          <p14:tracePt t="70588" x="2344738" y="5370513"/>
          <p14:tracePt t="70596" x="2344738" y="5380038"/>
          <p14:tracePt t="70611" x="2362200" y="5380038"/>
          <p14:tracePt t="70676" x="2371725" y="5380038"/>
          <p14:tracePt t="70683" x="2379663" y="5380038"/>
          <p14:tracePt t="70691" x="2387600" y="5380038"/>
          <p14:tracePt t="70700" x="2397125" y="5380038"/>
          <p14:tracePt t="70707" x="2422525" y="5387975"/>
          <p14:tracePt t="70715" x="2447925" y="5395913"/>
          <p14:tracePt t="70725" x="2463800" y="5395913"/>
          <p14:tracePt t="70731" x="2481263" y="5395913"/>
          <p14:tracePt t="70740" x="2498725" y="5395913"/>
          <p14:tracePt t="71260" x="2506663" y="5395913"/>
          <p14:tracePt t="71283" x="2506663" y="5380038"/>
          <p14:tracePt t="71299" x="2506663" y="5362575"/>
          <p14:tracePt t="71316" x="2506663" y="5337175"/>
          <p14:tracePt t="71323" x="2506663" y="5311775"/>
          <p14:tracePt t="71331" x="2498725" y="5268913"/>
          <p14:tracePt t="71340" x="2489200" y="5235575"/>
          <p14:tracePt t="71348" x="2473325" y="5192713"/>
          <p14:tracePt t="71356" x="2455863" y="5157788"/>
          <p14:tracePt t="71364" x="2447925" y="5124450"/>
          <p14:tracePt t="71371" x="2430463" y="5091113"/>
          <p14:tracePt t="71380" x="2422525" y="5056188"/>
          <p14:tracePt t="71388" x="2405063" y="5022850"/>
          <p14:tracePt t="71396" x="2405063" y="5005388"/>
          <p14:tracePt t="71404" x="2397125" y="4997450"/>
          <p14:tracePt t="71411" x="2387600" y="4979988"/>
          <p14:tracePt t="71419" x="2387600" y="4972050"/>
          <p14:tracePt t="71428" x="2371725" y="4962525"/>
          <p14:tracePt t="71443" x="2362200" y="4962525"/>
          <p14:tracePt t="71460" x="2362200" y="4954588"/>
          <p14:tracePt t="71467" x="2344738" y="4946650"/>
          <p14:tracePt t="71547" x="2328863" y="4946650"/>
          <p14:tracePt t="71556" x="2328863" y="4954588"/>
          <p14:tracePt t="71564" x="2328863" y="4972050"/>
          <p14:tracePt t="71571" x="2328863" y="5005388"/>
          <p14:tracePt t="71581" x="2328863" y="5022850"/>
          <p14:tracePt t="71587" x="2328863" y="5056188"/>
          <p14:tracePt t="71597" x="2328863" y="5073650"/>
          <p14:tracePt t="71604" x="2328863" y="5099050"/>
          <p14:tracePt t="71611" x="2328863" y="5124450"/>
          <p14:tracePt t="71619" x="2328863" y="5141913"/>
          <p14:tracePt t="71628" x="2328863" y="5149850"/>
          <p14:tracePt t="71644" x="2328863" y="5175250"/>
          <p14:tracePt t="71667" x="2328863" y="5192713"/>
          <p14:tracePt t="71683" x="2328863" y="5200650"/>
          <p14:tracePt t="71732" x="2328863" y="5208588"/>
          <p14:tracePt t="71740" x="2328863" y="5218113"/>
          <p14:tracePt t="71748" x="2336800" y="5226050"/>
          <p14:tracePt t="71756" x="2344738" y="5235575"/>
          <p14:tracePt t="71890" x="2344738" y="5251450"/>
          <p14:tracePt t="72100" x="2354263" y="5268913"/>
          <p14:tracePt t="72132" x="2354263" y="5276850"/>
          <p14:tracePt t="72140" x="2354263" y="5286375"/>
          <p14:tracePt t="72155" x="2354263" y="5294313"/>
          <p14:tracePt t="72171" x="2362200" y="5294313"/>
          <p14:tracePt t="72203" x="2362200" y="5311775"/>
          <p14:tracePt t="72219" x="2379663" y="5319713"/>
          <p14:tracePt t="72244" x="2387600" y="5337175"/>
          <p14:tracePt t="72356" x="2387600" y="5353050"/>
          <p14:tracePt t="72388" x="2387600" y="5370513"/>
          <p14:tracePt t="72396" x="2397125" y="5380038"/>
          <p14:tracePt t="73107" x="2405063" y="5380038"/>
          <p14:tracePt t="73691" x="2405063" y="5370513"/>
          <p14:tracePt t="74379" x="2405063" y="5362575"/>
          <p14:tracePt t="74571" x="2413000" y="5353050"/>
          <p14:tracePt t="74595" x="2422525" y="5353050"/>
          <p14:tracePt t="74603" x="2430463" y="5353050"/>
          <p14:tracePt t="74611" x="2438400" y="5353050"/>
          <p14:tracePt t="74620" x="2455863" y="5353050"/>
          <p14:tracePt t="74627" x="2481263" y="5353050"/>
          <p14:tracePt t="74636" x="2498725" y="5353050"/>
          <p14:tracePt t="74643" x="2532063" y="5353050"/>
          <p14:tracePt t="74651" x="2600325" y="5353050"/>
          <p14:tracePt t="74660" x="2668588" y="5353050"/>
          <p14:tracePt t="74668" x="2770188" y="5353050"/>
          <p14:tracePt t="74676" x="2855913" y="5353050"/>
          <p14:tracePt t="74683" x="2957513" y="5353050"/>
          <p14:tracePt t="74692" x="3041650" y="5353050"/>
          <p14:tracePt t="74700" x="3135313" y="5353050"/>
          <p14:tracePt t="74707" x="3186113" y="5353050"/>
          <p14:tracePt t="74715" x="3203575" y="5345113"/>
          <p14:tracePt t="74724" x="3211513" y="5337175"/>
          <p14:tracePt t="74883" x="3221038" y="5337175"/>
          <p14:tracePt t="74891" x="3238500" y="5337175"/>
          <p14:tracePt t="75036" x="3254375" y="5337175"/>
          <p14:tracePt t="76427" x="3271838" y="5337175"/>
          <p14:tracePt t="76452" x="3279775" y="5337175"/>
          <p14:tracePt t="76460" x="3289300" y="5337175"/>
          <p14:tracePt t="76468" x="3297238" y="5327650"/>
          <p14:tracePt t="76476" x="3305175" y="5319713"/>
          <p14:tracePt t="76484" x="3314700" y="5319713"/>
          <p14:tracePt t="76508" x="3330575" y="5311775"/>
          <p14:tracePt t="76547" x="3340100" y="5311775"/>
          <p14:tracePt t="77380" x="3348038" y="5302250"/>
          <p14:tracePt t="78291" x="3340100" y="5302250"/>
          <p14:tracePt t="78299" x="3322638" y="5302250"/>
          <p14:tracePt t="78307" x="3279775" y="5319713"/>
          <p14:tracePt t="78315" x="3203575" y="5327650"/>
          <p14:tracePt t="78324" x="3119438" y="5353050"/>
          <p14:tracePt t="78333" x="3016250" y="5387975"/>
          <p14:tracePt t="78340" x="2914650" y="5405438"/>
          <p14:tracePt t="78348" x="2830513" y="5430838"/>
          <p14:tracePt t="78355" x="2736850" y="5438775"/>
          <p14:tracePt t="78363" x="2668588" y="5464175"/>
          <p14:tracePt t="78371" x="2608263" y="5472113"/>
          <p14:tracePt t="78379" x="2592388" y="5481638"/>
          <p14:tracePt t="78387" x="2574925" y="5481638"/>
          <p14:tracePt t="78420" x="2582863" y="5481638"/>
          <p14:tracePt t="78443" x="2582863" y="5497513"/>
          <p14:tracePt t="78452" x="2574925" y="5507038"/>
          <p14:tracePt t="78459" x="2574925" y="5514975"/>
          <p14:tracePt t="78468" x="2549525" y="5524500"/>
          <p14:tracePt t="78475" x="2524125" y="5532438"/>
          <p14:tracePt t="78483" x="2524125" y="5549900"/>
          <p14:tracePt t="78491" x="2516188" y="5557838"/>
          <p14:tracePt t="78499" x="2506663" y="5565775"/>
          <p14:tracePt t="78508" x="2498725" y="5565775"/>
          <p14:tracePt t="78515" x="2489200" y="5575300"/>
          <p14:tracePt t="78571" x="2481263" y="5583238"/>
          <p14:tracePt t="78604" x="2481263" y="5600700"/>
          <p14:tracePt t="78620" x="2481263" y="5608638"/>
          <p14:tracePt t="78627" x="2481263" y="5616575"/>
          <p14:tracePt t="78636" x="2473325" y="5626100"/>
          <p14:tracePt t="78643" x="2473325" y="5634038"/>
          <p14:tracePt t="78651" x="2473325" y="5641975"/>
          <p14:tracePt t="78755" x="2463800" y="5651500"/>
          <p14:tracePt t="78763" x="2463800" y="5659438"/>
          <p14:tracePt t="78779" x="2455863" y="5676900"/>
          <p14:tracePt t="78787" x="2455863" y="5684838"/>
          <p14:tracePt t="78795" x="2455863" y="5694363"/>
          <p14:tracePt t="78803" x="2455863" y="5710238"/>
          <p14:tracePt t="78811" x="2455863" y="5727700"/>
          <p14:tracePt t="78819" x="2455863" y="5745163"/>
          <p14:tracePt t="78828" x="2455863" y="5761038"/>
          <p14:tracePt t="78836" x="2455863" y="5770563"/>
          <p14:tracePt t="78843" x="2455863" y="5795963"/>
          <p14:tracePt t="78851" x="2455863" y="5803900"/>
          <p14:tracePt t="78859" x="2463800" y="5813425"/>
          <p14:tracePt t="78867" x="2473325" y="5829300"/>
          <p14:tracePt t="78875" x="2489200" y="5829300"/>
          <p14:tracePt t="78883" x="2516188" y="5838825"/>
          <p14:tracePt t="78902" x="2557463" y="5854700"/>
          <p14:tracePt t="78907" x="2574925" y="5854700"/>
          <p14:tracePt t="78916" x="2582863" y="5854700"/>
          <p14:tracePt t="78924" x="2582863" y="5846763"/>
          <p14:tracePt t="78932" x="2582863" y="5821363"/>
          <p14:tracePt t="78939" x="2582863" y="5813425"/>
          <p14:tracePt t="78947" x="2541588" y="5803900"/>
          <p14:tracePt t="78955" x="2489200" y="5795963"/>
          <p14:tracePt t="78963" x="2473325" y="5788025"/>
          <p14:tracePt t="79075" x="2473325" y="5778500"/>
          <p14:tracePt t="79083" x="2473325" y="5770563"/>
          <p14:tracePt t="79090" x="2481263" y="5770563"/>
          <p14:tracePt t="79099" x="2498725" y="5761038"/>
          <p14:tracePt t="79107" x="2524125" y="5745163"/>
          <p14:tracePt t="79115" x="2541588" y="5727700"/>
          <p14:tracePt t="79123" x="2557463" y="5719763"/>
          <p14:tracePt t="79132" x="2566988" y="5710238"/>
          <p14:tracePt t="79140" x="2574925" y="5710238"/>
          <p14:tracePt t="79163" x="2574925" y="5719763"/>
          <p14:tracePt t="79171" x="2582863" y="5727700"/>
          <p14:tracePt t="79180" x="2592388" y="5735638"/>
          <p14:tracePt t="79187" x="2600325" y="5745163"/>
          <p14:tracePt t="79196" x="2608263" y="5753100"/>
          <p14:tracePt t="79203" x="2633663" y="5753100"/>
          <p14:tracePt t="79211" x="2668588" y="5761038"/>
          <p14:tracePt t="79219" x="2727325" y="5788025"/>
          <p14:tracePt t="79228" x="2795588" y="5788025"/>
          <p14:tracePt t="79235" x="2871788" y="5788025"/>
          <p14:tracePt t="79243" x="2965450" y="5788025"/>
          <p14:tracePt t="79251" x="3084513" y="5788025"/>
          <p14:tracePt t="79261" x="3170238" y="5788025"/>
          <p14:tracePt t="79267" x="3238500" y="5795963"/>
          <p14:tracePt t="79276" x="3297238" y="5803900"/>
          <p14:tracePt t="79283" x="3322638" y="5803900"/>
          <p14:tracePt t="79292" x="3340100" y="5803900"/>
          <p14:tracePt t="79970" x="3340100" y="5788025"/>
          <p14:tracePt t="82187" x="3330575" y="5778500"/>
          <p14:tracePt t="82195" x="3322638" y="5778500"/>
          <p14:tracePt t="82220" x="3314700" y="5788025"/>
          <p14:tracePt t="82227" x="3297238" y="5788025"/>
          <p14:tracePt t="82235" x="3289300" y="5788025"/>
          <p14:tracePt t="82243" x="3254375" y="5795963"/>
          <p14:tracePt t="82251" x="3203575" y="5803900"/>
          <p14:tracePt t="82260" x="3160713" y="5829300"/>
          <p14:tracePt t="82267" x="3084513" y="5846763"/>
          <p14:tracePt t="82275" x="3008313" y="5854700"/>
          <p14:tracePt t="82283" x="2922588" y="5880100"/>
          <p14:tracePt t="82292" x="2820988" y="5880100"/>
          <p14:tracePt t="82299" x="2727325" y="5880100"/>
          <p14:tracePt t="82308" x="2643188" y="5880100"/>
          <p14:tracePt t="82316" x="2557463" y="5880100"/>
          <p14:tracePt t="82323" x="2473325" y="5880100"/>
          <p14:tracePt t="82331" x="2354263" y="5880100"/>
          <p14:tracePt t="82341" x="2243138" y="5864225"/>
          <p14:tracePt t="82347" x="2098675" y="5846763"/>
          <p14:tracePt t="82355" x="1954213" y="5795963"/>
          <p14:tracePt t="82363" x="1725613" y="5753100"/>
          <p14:tracePt t="82371" x="1597025" y="5727700"/>
          <p14:tracePt t="82379" x="1477963" y="5694363"/>
          <p14:tracePt t="82387" x="1368425" y="5668963"/>
          <p14:tracePt t="82395" x="1292225" y="5641975"/>
          <p14:tracePt t="82403" x="1231900" y="5626100"/>
          <p14:tracePt t="82411" x="1181100" y="5583238"/>
          <p14:tracePt t="82419" x="1138238" y="5524500"/>
          <p14:tracePt t="82427" x="1096963" y="5481638"/>
          <p14:tracePt t="82435" x="1087438" y="5446713"/>
          <p14:tracePt t="82443" x="1087438" y="5405438"/>
          <p14:tracePt t="82451" x="1087438" y="5337175"/>
          <p14:tracePt t="82460" x="1087438" y="5260975"/>
          <p14:tracePt t="82467" x="1087438" y="5208588"/>
          <p14:tracePt t="82475" x="1096963" y="5132388"/>
          <p14:tracePt t="82483" x="1104900" y="5048250"/>
          <p14:tracePt t="82492" x="1173163" y="4962525"/>
          <p14:tracePt t="82500" x="1231900" y="4878388"/>
          <p14:tracePt t="82508" x="1325563" y="4767263"/>
          <p14:tracePt t="82515" x="1444625" y="4683125"/>
          <p14:tracePt t="82524" x="1546225" y="4614863"/>
          <p14:tracePt t="82531" x="1622425" y="4564063"/>
          <p14:tracePt t="82541" x="1674813" y="4529138"/>
          <p14:tracePt t="82547" x="1700213" y="4521200"/>
          <p14:tracePt t="82556" x="1700213" y="4513263"/>
          <p14:tracePt t="82564" x="1700213" y="4486275"/>
          <p14:tracePt t="82571" x="1690688" y="4478338"/>
          <p14:tracePt t="82580" x="1682750" y="4460875"/>
          <p14:tracePt t="82588" x="1649413" y="4452938"/>
          <p14:tracePt t="82596" x="1614488" y="4452938"/>
          <p14:tracePt t="82604" x="1589088" y="4445000"/>
          <p14:tracePt t="82611" x="1581150" y="4445000"/>
          <p14:tracePt t="82668" x="1563688" y="4445000"/>
          <p14:tracePt t="82675" x="1546225" y="4435475"/>
          <p14:tracePt t="82684" x="1530350" y="4419600"/>
          <p14:tracePt t="82691" x="1512888" y="4419600"/>
          <p14:tracePt t="83011" x="1495425" y="4419600"/>
          <p14:tracePt t="83043" x="1495425" y="4435475"/>
          <p14:tracePt t="83051" x="1495425" y="4445000"/>
          <p14:tracePt t="83059" x="1495425" y="4452938"/>
          <p14:tracePt t="83067" x="1495425" y="4460875"/>
          <p14:tracePt t="83077" x="1495425" y="4470400"/>
          <p14:tracePt t="83084" x="1487488" y="4486275"/>
          <p14:tracePt t="83090" x="1477963" y="4503738"/>
          <p14:tracePt t="83098" x="1477963" y="4513263"/>
          <p14:tracePt t="83106" x="1470025" y="4529138"/>
          <p14:tracePt t="83115" x="1470025" y="4554538"/>
          <p14:tracePt t="83122" x="1462088" y="4572000"/>
          <p14:tracePt t="83139" x="1462088" y="4597400"/>
          <p14:tracePt t="83147" x="1462088" y="4605338"/>
          <p14:tracePt t="83155" x="1444625" y="4630738"/>
          <p14:tracePt t="83163" x="1436688" y="4665663"/>
          <p14:tracePt t="83171" x="1427163" y="4699000"/>
          <p14:tracePt t="83180" x="1427163" y="4741863"/>
          <p14:tracePt t="83187" x="1427163" y="4802188"/>
          <p14:tracePt t="83196" x="1427163" y="4860925"/>
          <p14:tracePt t="83204" x="1427163" y="4903788"/>
          <p14:tracePt t="83211" x="1427163" y="4946650"/>
          <p14:tracePt t="83220" x="1436688" y="4997450"/>
          <p14:tracePt t="83228" x="1444625" y="5056188"/>
          <p14:tracePt t="83236" x="1452563" y="5132388"/>
          <p14:tracePt t="83244" x="1452563" y="5218113"/>
          <p14:tracePt t="83251" x="1452563" y="5286375"/>
          <p14:tracePt t="83260" x="1452563" y="5370513"/>
          <p14:tracePt t="83267" x="1452563" y="5456238"/>
          <p14:tracePt t="83276" x="1452563" y="5540375"/>
          <p14:tracePt t="83283" x="1444625" y="5616575"/>
          <p14:tracePt t="83291" x="1411288" y="5694363"/>
          <p14:tracePt t="83300" x="1385888" y="5778500"/>
          <p14:tracePt t="83307" x="1368425" y="5854700"/>
          <p14:tracePt t="83316" x="1350963" y="5905500"/>
          <p14:tracePt t="83323" x="1350963" y="5948363"/>
          <p14:tracePt t="83332" x="1350963" y="5965825"/>
          <p14:tracePt t="83340" x="1350963" y="5991225"/>
          <p14:tracePt t="83349" x="1350963" y="6016625"/>
          <p14:tracePt t="83356" x="1350963" y="6034088"/>
          <p14:tracePt t="83364" x="1376363" y="6076950"/>
          <p14:tracePt t="83371" x="1419225" y="6102350"/>
          <p14:tracePt t="83380" x="1452563" y="6102350"/>
          <p14:tracePt t="83388" x="1495425" y="6102350"/>
          <p14:tracePt t="83396" x="1555750" y="6102350"/>
          <p14:tracePt t="83524" x="1538288" y="6102350"/>
          <p14:tracePt t="83531" x="1520825" y="6084888"/>
          <p14:tracePt t="83539" x="1520825" y="6076950"/>
          <p14:tracePt t="83547" x="1520825" y="6067425"/>
          <p14:tracePt t="83555" x="1538288" y="6059488"/>
          <p14:tracePt t="83563" x="1589088" y="6059488"/>
          <p14:tracePt t="83571" x="1657350" y="6092825"/>
          <p14:tracePt t="83579" x="1733550" y="6153150"/>
          <p14:tracePt t="83587" x="1819275" y="6194425"/>
          <p14:tracePt t="83596" x="1928813" y="6262688"/>
          <p14:tracePt t="83603" x="2005013" y="6323013"/>
          <p14:tracePt t="83611" x="2039938" y="6348413"/>
          <p14:tracePt t="83620" x="2065338" y="6365875"/>
          <p14:tracePt t="83628" x="2082800" y="6381750"/>
          <p14:tracePt t="83683" x="2098675" y="6381750"/>
          <p14:tracePt t="83755" x="2108200" y="6381750"/>
          <p14:tracePt t="83770" x="2116138" y="6381750"/>
          <p14:tracePt t="83780" x="2124075" y="6381750"/>
          <p14:tracePt t="83787" x="2133600" y="6381750"/>
          <p14:tracePt t="83796" x="2149475" y="6381750"/>
          <p14:tracePt t="83820" x="2166938" y="6381750"/>
          <p14:tracePt t="83828" x="2174875" y="6373813"/>
          <p14:tracePt t="83844" x="2184400" y="6373813"/>
          <p14:tracePt t="83851" x="2192338" y="6373813"/>
          <p14:tracePt t="83860" x="2192338" y="6356350"/>
          <p14:tracePt t="83939" x="2209800" y="6348413"/>
          <p14:tracePt t="83971" x="2227263" y="6338888"/>
          <p14:tracePt t="84075" x="2243138" y="6330950"/>
          <p14:tracePt t="85740" x="2252663" y="6323013"/>
          <p14:tracePt t="85906" x="2268538" y="6323013"/>
          <p14:tracePt t="85931" x="2278063" y="6305550"/>
          <p14:tracePt t="85939" x="2286000" y="6297613"/>
          <p14:tracePt t="85964" x="2303463" y="6297613"/>
          <p14:tracePt t="85995" x="2319338" y="6297613"/>
          <p14:tracePt t="86155" x="2328863" y="6288088"/>
          <p14:tracePt t="86380" x="2336800" y="6280150"/>
          <p14:tracePt t="86427" x="2344738" y="6280150"/>
          <p14:tracePt t="86435" x="2354263" y="6272213"/>
          <p14:tracePt t="86444" x="2371725" y="6262688"/>
          <p14:tracePt t="86451" x="2397125" y="6262688"/>
          <p14:tracePt t="86460" x="2430463" y="6262688"/>
          <p14:tracePt t="86468" x="2455863" y="6262688"/>
          <p14:tracePt t="86475" x="2524125" y="6262688"/>
          <p14:tracePt t="86484" x="2582863" y="6262688"/>
          <p14:tracePt t="86491" x="2651125" y="6262688"/>
          <p14:tracePt t="86500" x="2736850" y="6262688"/>
          <p14:tracePt t="86508" x="2813050" y="6254750"/>
          <p14:tracePt t="86516" x="2881313" y="6254750"/>
          <p14:tracePt t="86523" x="2940050" y="6246813"/>
          <p14:tracePt t="86532" x="3000375" y="6229350"/>
          <p14:tracePt t="86540" x="3051175" y="6229350"/>
          <p14:tracePt t="86548" x="3067050" y="6229350"/>
          <p14:tracePt t="86564" x="3084513" y="6229350"/>
          <p14:tracePt t="86596" x="3094038" y="6229350"/>
          <p14:tracePt t="86611" x="3119438" y="6237288"/>
          <p14:tracePt t="86619" x="3119438" y="6246813"/>
          <p14:tracePt t="86627" x="3135313" y="6246813"/>
          <p14:tracePt t="86635" x="3152775" y="6246813"/>
          <p14:tracePt t="86643" x="3170238" y="6246813"/>
          <p14:tracePt t="86652" x="3195638" y="6246813"/>
          <p14:tracePt t="86660" x="3221038" y="6246813"/>
          <p14:tracePt t="86668" x="3238500" y="6246813"/>
          <p14:tracePt t="86675" x="3271838" y="6246813"/>
          <p14:tracePt t="86684" x="3305175" y="6246813"/>
          <p14:tracePt t="86691" x="3340100" y="6246813"/>
          <p14:tracePt t="86700" x="3355975" y="6246813"/>
          <p14:tracePt t="86707" x="3373438" y="6246813"/>
          <p14:tracePt t="86980" x="3390900" y="6246813"/>
          <p14:tracePt t="90739" x="3390900" y="6237288"/>
          <p14:tracePt t="91259" x="3398838" y="6221413"/>
          <p14:tracePt t="94530" x="3390900" y="6221413"/>
          <p14:tracePt t="94554" x="3382963" y="6221413"/>
          <p14:tracePt t="94562" x="3365500" y="6229350"/>
          <p14:tracePt t="94570" x="3348038" y="6237288"/>
          <p14:tracePt t="94578" x="3314700" y="6246813"/>
          <p14:tracePt t="94586" x="3271838" y="6246813"/>
          <p14:tracePt t="94595" x="3238500" y="6246813"/>
          <p14:tracePt t="94603" x="3195638" y="6246813"/>
          <p14:tracePt t="94610" x="3170238" y="6246813"/>
          <p14:tracePt t="94619" x="3127375" y="6246813"/>
          <p14:tracePt t="94626" x="3101975" y="6246813"/>
          <p14:tracePt t="94634" x="3067050" y="6246813"/>
          <p14:tracePt t="94643" x="3025775" y="6246813"/>
          <p14:tracePt t="94651" x="2990850" y="6237288"/>
          <p14:tracePt t="94658" x="2932113" y="6211888"/>
          <p14:tracePt t="94667" x="2871788" y="6211888"/>
          <p14:tracePt t="94675" x="2813050" y="6203950"/>
          <p14:tracePt t="94683" x="2770188" y="6186488"/>
          <p14:tracePt t="94691" x="2736850" y="6186488"/>
          <p14:tracePt t="94699" x="2676525" y="6186488"/>
          <p14:tracePt t="94707" x="2651125" y="6178550"/>
          <p14:tracePt t="94716" x="2617788" y="6169025"/>
          <p14:tracePt t="94723" x="2592388" y="6169025"/>
          <p14:tracePt t="94731" x="2574925" y="6169025"/>
          <p14:tracePt t="94740" x="2566988" y="6161088"/>
          <p14:tracePt t="94819" x="2549525" y="6161088"/>
          <p14:tracePt t="94827" x="2541588" y="6161088"/>
          <p14:tracePt t="94835" x="2532063" y="6161088"/>
          <p14:tracePt t="94844" x="2524125" y="6161088"/>
          <p14:tracePt t="94852" x="2516188" y="6161088"/>
          <p14:tracePt t="94859" x="2506663" y="6161088"/>
          <p14:tracePt t="94891" x="2489200" y="6161088"/>
          <p14:tracePt t="95260" x="2481263" y="6169025"/>
          <p14:tracePt t="95515" x="2481263" y="6186488"/>
          <p14:tracePt t="95523" x="2498725" y="6194425"/>
          <p14:tracePt t="95531" x="2506663" y="6221413"/>
          <p14:tracePt t="95539" x="2532063" y="6246813"/>
          <p14:tracePt t="95548" x="2549525" y="6262688"/>
          <p14:tracePt t="95555" x="2566988" y="6280150"/>
          <p14:tracePt t="95564" x="2582863" y="6288088"/>
          <p14:tracePt t="95573" x="2592388" y="6297613"/>
          <p14:tracePt t="95602" x="2608263" y="6297613"/>
          <p14:tracePt t="95618" x="2625725" y="6297613"/>
          <p14:tracePt t="95634" x="2643188" y="6297613"/>
          <p14:tracePt t="95642" x="2660650" y="6297613"/>
          <p14:tracePt t="95650" x="2701925" y="6297613"/>
          <p14:tracePt t="95658" x="2762250" y="6297613"/>
          <p14:tracePt t="95666" x="2820988" y="6297613"/>
          <p14:tracePt t="95674" x="2897188" y="6297613"/>
          <p14:tracePt t="95682" x="2965450" y="6297613"/>
          <p14:tracePt t="95690" x="3008313" y="6297613"/>
          <p14:tracePt t="95698" x="3041650" y="6297613"/>
          <p14:tracePt t="95706" x="3084513" y="6297613"/>
          <p14:tracePt t="95714" x="3119438" y="6297613"/>
          <p14:tracePt t="95722" x="3144838" y="6297613"/>
          <p14:tracePt t="95730" x="3178175" y="6288088"/>
          <p14:tracePt t="95738" x="3203575" y="6272213"/>
          <p14:tracePt t="95746" x="3238500" y="6272213"/>
          <p14:tracePt t="95754" x="3271838" y="6262688"/>
          <p14:tracePt t="95762" x="3297238" y="6254750"/>
          <p14:tracePt t="95771" x="3330575" y="6254750"/>
          <p14:tracePt t="95779" x="3373438" y="6254750"/>
          <p14:tracePt t="95787" x="3416300" y="6254750"/>
          <p14:tracePt t="95795" x="3467100" y="6254750"/>
          <p14:tracePt t="95803" x="3509963" y="6254750"/>
          <p14:tracePt t="95811" x="3527425" y="6254750"/>
          <p14:tracePt t="95819" x="3552825" y="6254750"/>
          <p14:tracePt t="98211" x="3560763" y="6246813"/>
          <p14:tracePt t="98931" x="3552825" y="6246813"/>
          <p14:tracePt t="98939" x="3517900" y="6246813"/>
          <p14:tracePt t="98947" x="3475038" y="6246813"/>
          <p14:tracePt t="98955" x="3441700" y="6246813"/>
          <p14:tracePt t="98963" x="3398838" y="6246813"/>
          <p14:tracePt t="98971" x="3373438" y="6246813"/>
          <p14:tracePt t="98980" x="3355975" y="6246813"/>
          <p14:tracePt t="98987" x="3340100" y="6246813"/>
          <p14:tracePt t="99011" x="3330575" y="6246813"/>
          <p14:tracePt t="99028" x="3322638" y="6246813"/>
          <p14:tracePt t="99035" x="3305175" y="6246813"/>
          <p14:tracePt t="99044" x="3297238" y="6246813"/>
          <p14:tracePt t="99051" x="3263900" y="6246813"/>
          <p14:tracePt t="99060" x="3228975" y="6246813"/>
          <p14:tracePt t="99067" x="3211513" y="6246813"/>
          <p14:tracePt t="99076" x="3195638" y="6246813"/>
          <p14:tracePt t="99083" x="3186113" y="6246813"/>
          <p14:tracePt t="99123" x="3178175" y="6246813"/>
          <p14:tracePt t="99147" x="3170238" y="6246813"/>
          <p14:tracePt t="99155" x="3160713" y="6246813"/>
          <p14:tracePt t="99163" x="3152775" y="6246813"/>
          <p14:tracePt t="99171" x="3127375" y="6246813"/>
          <p14:tracePt t="99180" x="3109913" y="6246813"/>
          <p14:tracePt t="99187" x="3094038" y="6246813"/>
          <p14:tracePt t="99195" x="3084513" y="6246813"/>
          <p14:tracePt t="99203" x="3067050" y="6246813"/>
          <p14:tracePt t="99228" x="3051175" y="6246813"/>
          <p14:tracePt t="99243" x="3033713" y="6246813"/>
          <p14:tracePt t="99251" x="3016250" y="6246813"/>
          <p14:tracePt t="99260" x="2990850" y="6246813"/>
          <p14:tracePt t="99267" x="2949575" y="6246813"/>
          <p14:tracePt t="99276" x="2889250" y="6246813"/>
          <p14:tracePt t="99283" x="2787650" y="6246813"/>
          <p14:tracePt t="99291" x="2651125" y="6246813"/>
          <p14:tracePt t="99299" x="2524125" y="6246813"/>
          <p14:tracePt t="99307" x="2379663" y="6246813"/>
          <p14:tracePt t="99315" x="2209800" y="6246813"/>
          <p14:tracePt t="99323" x="2073275" y="6246813"/>
          <p14:tracePt t="99331" x="1954213" y="6246813"/>
          <p14:tracePt t="99339" x="1885950" y="6246813"/>
          <p14:tracePt t="99347" x="1852613" y="6246813"/>
          <p14:tracePt t="99355" x="1844675" y="6246813"/>
          <p14:tracePt t="99379" x="1835150" y="6254750"/>
          <p14:tracePt t="99403" x="1844675" y="6254750"/>
          <p14:tracePt t="99412" x="1870075" y="6262688"/>
          <p14:tracePt t="99420" x="1895475" y="6280150"/>
          <p14:tracePt t="99429" x="1903413" y="6280150"/>
          <p14:tracePt t="99436" x="1911350" y="6297613"/>
          <p14:tracePt t="99444" x="1920875" y="6323013"/>
          <p14:tracePt t="99460" x="1920875" y="6338888"/>
          <p14:tracePt t="99475" x="1920875" y="6373813"/>
          <p14:tracePt t="99483" x="1920875" y="6399213"/>
          <p14:tracePt t="99491" x="1920875" y="6424613"/>
          <p14:tracePt t="99499" x="1920875" y="6457950"/>
          <p14:tracePt t="99507" x="1920875" y="6483350"/>
          <p14:tracePt t="99515" x="1920875" y="6518275"/>
          <p14:tracePt t="99523" x="1938338" y="6535738"/>
          <p14:tracePt t="99531" x="1954213" y="6561138"/>
          <p14:tracePt t="99540" x="1979613" y="6586538"/>
          <p14:tracePt t="99548" x="2005013" y="6611938"/>
          <p14:tracePt t="99556" x="2022475" y="6627813"/>
          <p14:tracePt t="99563" x="2039938" y="6627813"/>
          <p14:tracePt t="99595" x="2039938" y="6637338"/>
          <p14:tracePt t="99604" x="2047875" y="6645275"/>
          <p14:tracePt t="99611" x="2047875" y="6654800"/>
          <p14:tracePt t="99620" x="2055813" y="6662738"/>
          <p14:tracePt t="99629" x="2065338" y="6670675"/>
          <p14:tracePt t="99636" x="2082800" y="6680200"/>
          <p14:tracePt t="99644" x="2090738" y="6688138"/>
          <p14:tracePt t="99652" x="2108200" y="6705600"/>
          <p14:tracePt t="99660" x="2124075" y="6713538"/>
          <p14:tracePt t="99668" x="2133600" y="6721475"/>
          <p14:tracePt t="99676" x="2166938" y="6721475"/>
          <p14:tracePt t="99683" x="2217738" y="6721475"/>
          <p14:tracePt t="99691" x="2293938" y="6721475"/>
          <p14:tracePt t="99699" x="2354263" y="6721475"/>
          <p14:tracePt t="99707" x="2447925" y="6721475"/>
          <p14:tracePt t="99715" x="2574925" y="6721475"/>
          <p14:tracePt t="99723" x="2693988" y="6721475"/>
          <p14:tracePt t="99731" x="2805113" y="6721475"/>
          <p14:tracePt t="99739" x="2914650" y="6721475"/>
          <p14:tracePt t="99747" x="3000375" y="6721475"/>
          <p14:tracePt t="99755" x="3076575" y="6721475"/>
          <p14:tracePt t="99763" x="3094038" y="6721475"/>
          <p14:tracePt t="101284" x="3084513" y="6721475"/>
          <p14:tracePt t="101291" x="3076575" y="6721475"/>
          <p14:tracePt t="101299" x="3051175" y="6721475"/>
          <p14:tracePt t="101307" x="3008313" y="6721475"/>
          <p14:tracePt t="101316" x="2949575" y="6721475"/>
          <p14:tracePt t="101323" x="2881313" y="6721475"/>
          <p14:tracePt t="101331" x="2752725" y="6721475"/>
          <p14:tracePt t="101339" x="2608263" y="6705600"/>
          <p14:tracePt t="101347" x="2430463" y="6680200"/>
          <p14:tracePt t="101356" x="2252663" y="6680200"/>
          <p14:tracePt t="101364" x="2116138" y="6680200"/>
          <p14:tracePt t="101372" x="2030413" y="6680200"/>
          <p14:tracePt t="101380" x="1971675" y="6680200"/>
          <p14:tracePt t="101388" x="1954213" y="6680200"/>
          <p14:tracePt t="101451" x="1946275" y="6680200"/>
          <p14:tracePt t="101635" x="1946275" y="6662738"/>
          <p14:tracePt t="101691" x="1963738" y="6662738"/>
          <p14:tracePt t="101707" x="1989138" y="6662738"/>
          <p14:tracePt t="101715" x="2022475" y="6662738"/>
          <p14:tracePt t="101723" x="2047875" y="6662738"/>
          <p14:tracePt t="101731" x="2116138" y="6670675"/>
          <p14:tracePt t="101740" x="2174875" y="6670675"/>
          <p14:tracePt t="101748" x="2235200" y="6670675"/>
          <p14:tracePt t="101757" x="2278063" y="6670675"/>
          <p14:tracePt t="101764" x="2311400" y="6670675"/>
          <p14:tracePt t="101772" x="2336800" y="6670675"/>
          <p14:tracePt t="101779" x="2371725" y="6670675"/>
          <p14:tracePt t="101788" x="2387600" y="6670675"/>
          <p14:tracePt t="101835" x="2397125" y="6670675"/>
          <p14:tracePt t="101851" x="2413000" y="6670675"/>
          <p14:tracePt t="101860" x="2422525" y="6670675"/>
          <p14:tracePt t="101867" x="2430463" y="6670675"/>
          <p14:tracePt t="101876" x="2438400" y="6670675"/>
          <p14:tracePt t="101894" x="2447925" y="6670675"/>
          <p14:tracePt t="101907" x="2455863" y="6670675"/>
          <p14:tracePt t="101924" x="2473325" y="6670675"/>
          <p14:tracePt t="101940" x="2489200" y="6670675"/>
          <p14:tracePt t="101947" x="2506663" y="6670675"/>
          <p14:tracePt t="101957" x="2532063" y="6670675"/>
          <p14:tracePt t="101963" x="2566988" y="6670675"/>
          <p14:tracePt t="101971" x="2600325" y="6670675"/>
          <p14:tracePt t="101979" x="2625725" y="6670675"/>
          <p14:tracePt t="101988" x="2660650" y="6670675"/>
          <p14:tracePt t="101995" x="2686050" y="6670675"/>
          <p14:tracePt t="102011" x="2701925" y="6670675"/>
          <p14:tracePt t="102020" x="2711450" y="6670675"/>
          <p14:tracePt t="102051" x="2719388" y="6680200"/>
          <p14:tracePt t="102123" x="2736850" y="6680200"/>
          <p14:tracePt t="102138" x="2744788" y="6680200"/>
          <p14:tracePt t="102147" x="2752725" y="6688138"/>
          <p14:tracePt t="102163" x="2762250" y="6688138"/>
          <p14:tracePt t="102171" x="2770188" y="6688138"/>
          <p14:tracePt t="102179" x="2778125" y="6688138"/>
          <p14:tracePt t="102188" x="2795588" y="6696075"/>
          <p14:tracePt t="102203" x="2813050" y="6696075"/>
          <p14:tracePt t="102219" x="2820988" y="6696075"/>
          <p14:tracePt t="102236" x="2830513" y="6696075"/>
          <p14:tracePt t="102259" x="2838450" y="6696075"/>
          <p14:tracePt t="102276" x="2846388" y="6696075"/>
          <p14:tracePt t="102291" x="2855913" y="6696075"/>
          <p14:tracePt t="102299" x="2863850" y="6696075"/>
          <p14:tracePt t="102308" x="2871788" y="6696075"/>
          <p14:tracePt t="102315" x="2889250" y="6696075"/>
          <p14:tracePt t="102324" x="2897188" y="6696075"/>
          <p14:tracePt t="102331" x="2932113" y="6696075"/>
          <p14:tracePt t="102340" x="2965450" y="6696075"/>
          <p14:tracePt t="102347" x="2982913" y="6696075"/>
          <p14:tracePt t="102357" x="3008313" y="6696075"/>
          <p14:tracePt t="102363" x="3025775" y="6696075"/>
          <p14:tracePt t="102379" x="3041650" y="6696075"/>
          <p14:tracePt t="102388" x="3051175" y="6696075"/>
          <p14:tracePt t="102411" x="3059113" y="6696075"/>
          <p14:tracePt t="102427" x="3067050" y="6696075"/>
          <p14:tracePt t="102443" x="3076575" y="6696075"/>
          <p14:tracePt t="102451" x="3084513" y="6696075"/>
          <p14:tracePt t="102468" x="3101975" y="6696075"/>
          <p14:tracePt t="102483" x="3119438" y="6696075"/>
          <p14:tracePt t="102491" x="3127375" y="6696075"/>
          <p14:tracePt t="102500" x="3135313" y="6696075"/>
          <p14:tracePt t="102507" x="3144838" y="6696075"/>
          <p14:tracePt t="102515" x="3152775" y="6696075"/>
          <p14:tracePt t="102523" x="3160713" y="6696075"/>
          <p14:tracePt t="102531" x="3178175" y="6696075"/>
          <p14:tracePt t="102540" x="3186113" y="6696075"/>
          <p14:tracePt t="102547" x="3203575" y="6696075"/>
          <p14:tracePt t="102557" x="3211513" y="6696075"/>
          <p14:tracePt t="103483" x="3221038" y="6696075"/>
          <p14:tracePt t="103500" x="3238500" y="6696075"/>
          <p14:tracePt t="103516" x="3254375" y="6696075"/>
          <p14:tracePt t="103523" x="3297238" y="6696075"/>
          <p14:tracePt t="103531" x="3424238" y="6696075"/>
          <p14:tracePt t="103539" x="3578225" y="6696075"/>
          <p14:tracePt t="103548" x="3816350" y="6696075"/>
          <p14:tracePt t="103555" x="4308475" y="6680200"/>
          <p14:tracePt t="103564" x="4775200" y="6645275"/>
          <p14:tracePt t="103572" x="5226050" y="6543675"/>
          <p14:tracePt t="103580" x="5719763" y="6424613"/>
          <p14:tracePt t="103588" x="6194425" y="6323013"/>
          <p14:tracePt t="103596" x="6688138" y="6178550"/>
          <p14:tracePt t="103605" x="7180263" y="6016625"/>
          <p14:tracePt t="103611" x="7554913" y="5880100"/>
          <p14:tracePt t="103620" x="7843838" y="5719763"/>
          <p14:tracePt t="103628" x="8099425" y="5549900"/>
          <p14:tracePt t="103635" x="8388350" y="5370513"/>
          <p14:tracePt t="103643" x="8548688" y="5208588"/>
          <p14:tracePt t="103651" x="8702675" y="5081588"/>
          <p14:tracePt t="103659" x="8837613" y="4962525"/>
          <p14:tracePt t="103667" x="8966200" y="4843463"/>
          <p14:tracePt t="103675" x="9118600" y="47339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源程序</a:t>
            </a:r>
            <a:r>
              <a:rPr lang="en-US" altLang="zh-CN" sz="3600" dirty="0"/>
              <a:t>-</a:t>
            </a:r>
            <a:r>
              <a:rPr lang="zh-CN" altLang="en-US" sz="3600" dirty="0"/>
              <a:t>乙机</a:t>
            </a:r>
            <a:r>
              <a:rPr lang="en-US" altLang="zh-CN" sz="3600" dirty="0"/>
              <a:t>(4/4)</a:t>
            </a:r>
            <a:br>
              <a:rPr lang="en-US" altLang="zh-CN" sz="3600" dirty="0"/>
            </a:br>
            <a:r>
              <a:rPr lang="zh-CN" altLang="en-US" sz="3600" dirty="0"/>
              <a:t>中断服务程序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zh-CN" sz="2000" dirty="0"/>
              <a:t>LOOP2</a:t>
            </a:r>
            <a:r>
              <a:rPr lang="zh-CN" altLang="en-US" sz="2000" dirty="0"/>
              <a:t>： </a:t>
            </a:r>
            <a:r>
              <a:rPr lang="en-US" altLang="zh-CN" sz="2000" dirty="0"/>
              <a:t>MOV	A</a:t>
            </a:r>
            <a:r>
              <a:rPr lang="zh-CN" altLang="en-US" sz="2000" dirty="0"/>
              <a:t>，</a:t>
            </a:r>
            <a:r>
              <a:rPr lang="en-US" altLang="zh-CN" sz="2000" dirty="0"/>
              <a:t>#0FFH</a:t>
            </a:r>
          </a:p>
          <a:p>
            <a:pPr>
              <a:buFontTx/>
              <a:buNone/>
            </a:pPr>
            <a:r>
              <a:rPr lang="en-US" altLang="zh-CN" sz="2000" dirty="0"/>
              <a:t>		MOV	SBUF</a:t>
            </a:r>
            <a:r>
              <a:rPr lang="zh-CN" altLang="en-US" sz="2000" dirty="0"/>
              <a:t>，</a:t>
            </a:r>
            <a:r>
              <a:rPr lang="en-US" altLang="zh-CN" sz="2000" dirty="0"/>
              <a:t>A		;</a:t>
            </a:r>
            <a:r>
              <a:rPr lang="zh-CN" altLang="en-US" sz="2000" dirty="0"/>
              <a:t>发送“不正确”应答信号</a:t>
            </a:r>
          </a:p>
          <a:p>
            <a:pPr>
              <a:buFontTx/>
              <a:buNone/>
            </a:pPr>
            <a:r>
              <a:rPr lang="zh-CN" altLang="en-US" sz="2000" dirty="0"/>
              <a:t>		</a:t>
            </a:r>
            <a:r>
              <a:rPr lang="en-US" altLang="zh-CN" sz="2000" dirty="0"/>
              <a:t>SJMP	ENDT</a:t>
            </a:r>
          </a:p>
          <a:p>
            <a:pPr>
              <a:buFontTx/>
              <a:buNone/>
            </a:pPr>
            <a:r>
              <a:rPr lang="en-US" altLang="zh-CN" sz="2000" dirty="0"/>
              <a:t>LOOP3</a:t>
            </a:r>
            <a:r>
              <a:rPr lang="zh-CN" altLang="en-US" sz="2000" dirty="0"/>
              <a:t>： </a:t>
            </a:r>
            <a:r>
              <a:rPr lang="en-US" altLang="zh-CN" sz="2000" dirty="0"/>
              <a:t>MOVX    @DPTR,A		;</a:t>
            </a:r>
            <a:r>
              <a:rPr lang="zh-CN" altLang="en-US" sz="2000" dirty="0"/>
              <a:t>存放接收数据</a:t>
            </a:r>
          </a:p>
          <a:p>
            <a:pPr>
              <a:buFontTx/>
              <a:buNone/>
            </a:pPr>
            <a:r>
              <a:rPr lang="zh-CN" altLang="en-US" sz="2000" dirty="0"/>
              <a:t>		</a:t>
            </a:r>
            <a:r>
              <a:rPr lang="en-US" altLang="zh-CN" sz="2000" dirty="0"/>
              <a:t>MOV	A</a:t>
            </a:r>
            <a:r>
              <a:rPr lang="zh-CN" altLang="en-US" sz="2000" dirty="0"/>
              <a:t>，</a:t>
            </a:r>
            <a:r>
              <a:rPr lang="en-US" altLang="zh-CN" sz="2000" dirty="0"/>
              <a:t>#00H</a:t>
            </a:r>
          </a:p>
          <a:p>
            <a:pPr>
              <a:buFontTx/>
              <a:buNone/>
            </a:pPr>
            <a:r>
              <a:rPr lang="en-US" altLang="zh-CN" sz="2000" dirty="0"/>
              <a:t>		MOV	SBUF</a:t>
            </a:r>
            <a:r>
              <a:rPr lang="zh-CN" altLang="en-US" sz="2000" dirty="0"/>
              <a:t>，</a:t>
            </a:r>
            <a:r>
              <a:rPr lang="en-US" altLang="zh-CN" sz="2000" dirty="0"/>
              <a:t>A		;</a:t>
            </a:r>
            <a:r>
              <a:rPr lang="zh-CN" altLang="en-US" sz="2000" dirty="0"/>
              <a:t>发送“正确”应答信号</a:t>
            </a:r>
          </a:p>
          <a:p>
            <a:pPr>
              <a:buFontTx/>
              <a:buNone/>
            </a:pPr>
            <a:r>
              <a:rPr lang="zh-CN" altLang="en-US" sz="2000" dirty="0"/>
              <a:t>		</a:t>
            </a:r>
            <a:r>
              <a:rPr lang="en-US" altLang="zh-CN" sz="2000" dirty="0"/>
              <a:t>INC	DPTR		;</a:t>
            </a:r>
            <a:r>
              <a:rPr lang="zh-CN" altLang="en-US" sz="2000" dirty="0"/>
              <a:t>修改数据区指针</a:t>
            </a:r>
          </a:p>
          <a:p>
            <a:pPr>
              <a:buFontTx/>
              <a:buNone/>
            </a:pPr>
            <a:r>
              <a:rPr lang="zh-CN" altLang="en-US" sz="2000" dirty="0"/>
              <a:t>		</a:t>
            </a:r>
            <a:r>
              <a:rPr lang="en-US" altLang="zh-CN" sz="2000" dirty="0"/>
              <a:t>DJNZ	R0</a:t>
            </a:r>
            <a:r>
              <a:rPr lang="zh-CN" altLang="en-US" sz="2000" dirty="0"/>
              <a:t>，</a:t>
            </a:r>
            <a:r>
              <a:rPr lang="en-US" altLang="zh-CN" sz="2000" dirty="0"/>
              <a:t>ENDT	;</a:t>
            </a:r>
            <a:r>
              <a:rPr lang="zh-CN" altLang="en-US" sz="2000" dirty="0"/>
              <a:t>数据块尚未接收完，返回</a:t>
            </a:r>
          </a:p>
          <a:p>
            <a:pPr>
              <a:buFontTx/>
              <a:buNone/>
            </a:pPr>
            <a:r>
              <a:rPr lang="zh-CN" altLang="en-US" sz="2000" dirty="0"/>
              <a:t>		</a:t>
            </a:r>
            <a:r>
              <a:rPr lang="en-US" altLang="zh-CN" sz="2000" dirty="0"/>
              <a:t>CLR	ES		;</a:t>
            </a:r>
            <a:r>
              <a:rPr lang="zh-CN" altLang="en-US" sz="2000" dirty="0"/>
              <a:t>所有数据接收完毕，禁止串行口中断</a:t>
            </a:r>
          </a:p>
          <a:p>
            <a:pPr>
              <a:buFontTx/>
              <a:buNone/>
            </a:pPr>
            <a:r>
              <a:rPr lang="en-US" altLang="zh-CN" sz="2000" dirty="0"/>
              <a:t>ENDT</a:t>
            </a:r>
            <a:r>
              <a:rPr lang="zh-CN" altLang="en-US" sz="2000" dirty="0"/>
              <a:t>：	</a:t>
            </a:r>
            <a:r>
              <a:rPr lang="en-US" altLang="zh-CN" sz="2000" dirty="0"/>
              <a:t>RETI			;</a:t>
            </a:r>
            <a:r>
              <a:rPr lang="zh-CN" altLang="en-US" sz="2000" dirty="0"/>
              <a:t>中断返回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000" dirty="0"/>
              <a:t>		</a:t>
            </a:r>
            <a:r>
              <a:rPr lang="en-US" altLang="zh-CN" sz="2000" dirty="0"/>
              <a:t>END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49AE754-8E0B-4285-AAC3-0B347BD5DA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7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01"/>
    </mc:Choice>
    <mc:Fallback>
      <p:transition spd="slow" advTm="37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9" x="8396288" y="4308475"/>
          <p14:tracePt t="166" x="7877175" y="4435475"/>
          <p14:tracePt t="174" x="7453313" y="4529138"/>
          <p14:tracePt t="182" x="7121525" y="4589463"/>
          <p14:tracePt t="190" x="6916738" y="4589463"/>
          <p14:tracePt t="198" x="6772275" y="4589463"/>
          <p14:tracePt t="206" x="6662738" y="4579938"/>
          <p14:tracePt t="214" x="6602413" y="4572000"/>
          <p14:tracePt t="223" x="6569075" y="4564063"/>
          <p14:tracePt t="229" x="6543675" y="4538663"/>
          <p14:tracePt t="238" x="6518275" y="4521200"/>
          <p14:tracePt t="245" x="6500813" y="4513263"/>
          <p14:tracePt t="254" x="6450013" y="4486275"/>
          <p14:tracePt t="263" x="6365875" y="4470400"/>
          <p14:tracePt t="270" x="6262688" y="4452938"/>
          <p14:tracePt t="280" x="6143625" y="4435475"/>
          <p14:tracePt t="286" x="6016625" y="4419600"/>
          <p14:tracePt t="295" x="5846763" y="4410075"/>
          <p14:tracePt t="302" x="5694363" y="4410075"/>
          <p14:tracePt t="310" x="5565775" y="4410075"/>
          <p14:tracePt t="318" x="5446713" y="4410075"/>
          <p14:tracePt t="327" x="5337175" y="4410075"/>
          <p14:tracePt t="334" x="5251450" y="4410075"/>
          <p14:tracePt t="344" x="5167313" y="4419600"/>
          <p14:tracePt t="349" x="5116513" y="4427538"/>
          <p14:tracePt t="358" x="5081588" y="4435475"/>
          <p14:tracePt t="366" x="5056188" y="4435475"/>
          <p14:tracePt t="374" x="5022850" y="4435475"/>
          <p14:tracePt t="382" x="4987925" y="4435475"/>
          <p14:tracePt t="390" x="4972050" y="4435475"/>
          <p14:tracePt t="398" x="4937125" y="4427538"/>
          <p14:tracePt t="406" x="4886325" y="4402138"/>
          <p14:tracePt t="414" x="4792663" y="4333875"/>
          <p14:tracePt t="422" x="4673600" y="4300538"/>
          <p14:tracePt t="430" x="4495800" y="4283075"/>
          <p14:tracePt t="438" x="4291013" y="4265613"/>
          <p14:tracePt t="446" x="3994150" y="4275138"/>
          <p14:tracePt t="454" x="3646488" y="4275138"/>
          <p14:tracePt t="462" x="3246438" y="4275138"/>
          <p14:tracePt t="470" x="2795588" y="4206875"/>
          <p14:tracePt t="478" x="2422525" y="4113213"/>
          <p14:tracePt t="486" x="2108200" y="4044950"/>
          <p14:tracePt t="494" x="1852613" y="3986213"/>
          <p14:tracePt t="502" x="1665288" y="3908425"/>
          <p14:tracePt t="510" x="1563688" y="3841750"/>
          <p14:tracePt t="518" x="1495425" y="3773488"/>
          <p14:tracePt t="526" x="1477963" y="3730625"/>
          <p14:tracePt t="534" x="1512888" y="3679825"/>
          <p14:tracePt t="543" x="1589088" y="3619500"/>
          <p14:tracePt t="549" x="1690688" y="3586163"/>
          <p14:tracePt t="558" x="1776413" y="3578225"/>
          <p14:tracePt t="566" x="1827213" y="3594100"/>
          <p14:tracePt t="573" x="1870075" y="3636963"/>
          <p14:tracePt t="654" x="1878013" y="3636963"/>
          <p14:tracePt t="663" x="1885950" y="3636963"/>
          <p14:tracePt t="670" x="1895475" y="3629025"/>
          <p14:tracePt t="678" x="1928813" y="3586163"/>
          <p14:tracePt t="685" x="1954213" y="3535363"/>
          <p14:tracePt t="693" x="1963738" y="3509963"/>
          <p14:tracePt t="702" x="1963738" y="3492500"/>
          <p14:tracePt t="709" x="1963738" y="3459163"/>
          <p14:tracePt t="717" x="1963738" y="3416300"/>
          <p14:tracePt t="726" x="1971675" y="3390900"/>
          <p14:tracePt t="733" x="1979613" y="3365500"/>
          <p14:tracePt t="742" x="1989138" y="3340100"/>
          <p14:tracePt t="749" x="2005013" y="3305175"/>
          <p14:tracePt t="759" x="2030413" y="3254375"/>
          <p14:tracePt t="766" x="2055813" y="3195638"/>
          <p14:tracePt t="775" x="2073275" y="3109913"/>
          <p14:tracePt t="781" x="2108200" y="3033713"/>
          <p14:tracePt t="790" x="2166938" y="2957513"/>
          <p14:tracePt t="798" x="2217738" y="2889250"/>
          <p14:tracePt t="806" x="2260600" y="2813050"/>
          <p14:tracePt t="814" x="2303463" y="2778125"/>
          <p14:tracePt t="822" x="2362200" y="2736850"/>
          <p14:tracePt t="830" x="2430463" y="2701925"/>
          <p14:tracePt t="837" x="2455863" y="2701925"/>
          <p14:tracePt t="845" x="2489200" y="2701925"/>
          <p14:tracePt t="853" x="2524125" y="2719388"/>
          <p14:tracePt t="861" x="2566988" y="2778125"/>
          <p14:tracePt t="878" x="2592388" y="2982913"/>
          <p14:tracePt t="885" x="2592388" y="3109913"/>
          <p14:tracePt t="893" x="2592388" y="3186113"/>
          <p14:tracePt t="934" x="2582863" y="3195638"/>
          <p14:tracePt t="942" x="2557463" y="3186113"/>
          <p14:tracePt t="950" x="2481263" y="3160713"/>
          <p14:tracePt t="959" x="2397125" y="3101975"/>
          <p14:tracePt t="966" x="2371725" y="3041650"/>
          <p14:tracePt t="975" x="2371725" y="2974975"/>
          <p14:tracePt t="981" x="2371725" y="2922588"/>
          <p14:tracePt t="990" x="2387600" y="2871788"/>
          <p14:tracePt t="998" x="2413000" y="2838450"/>
          <p14:tracePt t="1006" x="2447925" y="2805113"/>
          <p14:tracePt t="1014" x="2481263" y="2778125"/>
          <p14:tracePt t="1022" x="2506663" y="2762250"/>
          <p14:tracePt t="1030" x="2532063" y="2736850"/>
          <p14:tracePt t="1038" x="2549525" y="2719388"/>
          <p14:tracePt t="1046" x="2574925" y="2693988"/>
          <p14:tracePt t="1054" x="2600325" y="2676525"/>
          <p14:tracePt t="1063" x="2625725" y="2668588"/>
          <p14:tracePt t="1070" x="2643188" y="2660650"/>
          <p14:tracePt t="1110" x="2643188" y="2651125"/>
          <p14:tracePt t="1118" x="2651125" y="2643188"/>
          <p14:tracePt t="1229" x="2668588" y="2633663"/>
          <p14:tracePt t="1245" x="2686050" y="2633663"/>
          <p14:tracePt t="1253" x="2693988" y="2625725"/>
          <p14:tracePt t="1318" x="2693988" y="2617788"/>
          <p14:tracePt t="1326" x="2693988" y="2608263"/>
          <p14:tracePt t="1334" x="2693988" y="2600325"/>
          <p14:tracePt t="1342" x="2693988" y="2574925"/>
          <p14:tracePt t="1351" x="2693988" y="2516188"/>
          <p14:tracePt t="1358" x="2686050" y="2430463"/>
          <p14:tracePt t="1367" x="2668588" y="2354263"/>
          <p14:tracePt t="1374" x="2643188" y="2268538"/>
          <p14:tracePt t="1387" x="2625725" y="2192338"/>
          <p14:tracePt t="1389" x="2617788" y="2159000"/>
          <p14:tracePt t="1398" x="2617788" y="2133600"/>
          <p14:tracePt t="1406" x="2608263" y="2098675"/>
          <p14:tracePt t="1414" x="2592388" y="2082800"/>
          <p14:tracePt t="1486" x="2574925" y="2082800"/>
          <p14:tracePt t="1502" x="2574925" y="2098675"/>
          <p14:tracePt t="1510" x="2566988" y="2124075"/>
          <p14:tracePt t="1518" x="2566988" y="2133600"/>
          <p14:tracePt t="1542" x="2566988" y="2149475"/>
          <p14:tracePt t="1606" x="2566988" y="2166938"/>
          <p14:tracePt t="1878" x="2574925" y="2166938"/>
          <p14:tracePt t="1909" x="2582863" y="2166938"/>
          <p14:tracePt t="2085" x="2592388" y="2166938"/>
          <p14:tracePt t="2582" x="2608263" y="2166938"/>
          <p14:tracePt t="2590" x="2608263" y="2174875"/>
          <p14:tracePt t="2598" x="2625725" y="2192338"/>
          <p14:tracePt t="2606" x="2668588" y="2192338"/>
          <p14:tracePt t="2614" x="2744788" y="2209800"/>
          <p14:tracePt t="2622" x="2838450" y="2217738"/>
          <p14:tracePt t="2630" x="2965450" y="2217738"/>
          <p14:tracePt t="2638" x="3109913" y="2217738"/>
          <p14:tracePt t="2646" x="3246438" y="2217738"/>
          <p14:tracePt t="2654" x="3390900" y="2217738"/>
          <p14:tracePt t="2662" x="3492500" y="2217738"/>
          <p14:tracePt t="2670" x="3535363" y="2217738"/>
          <p14:tracePt t="2678" x="3552825" y="2217738"/>
          <p14:tracePt t="3702" x="3552825" y="2209800"/>
          <p14:tracePt t="4806" x="3568700" y="2209800"/>
          <p14:tracePt t="4838" x="3578225" y="2200275"/>
          <p14:tracePt t="6015" x="3586163" y="2192338"/>
          <p14:tracePt t="6046" x="3586163" y="2174875"/>
          <p14:tracePt t="6998" x="3594100" y="2174875"/>
          <p14:tracePt t="7022" x="3586163" y="2184400"/>
          <p14:tracePt t="7030" x="3578225" y="2184400"/>
          <p14:tracePt t="7038" x="3560763" y="2192338"/>
          <p14:tracePt t="7046" x="3552825" y="2200275"/>
          <p14:tracePt t="7054" x="3527425" y="2209800"/>
          <p14:tracePt t="7062" x="3484563" y="2217738"/>
          <p14:tracePt t="7070" x="3459163" y="2227263"/>
          <p14:tracePt t="7078" x="3416300" y="2235200"/>
          <p14:tracePt t="7086" x="3365500" y="2252663"/>
          <p14:tracePt t="7094" x="3322638" y="2252663"/>
          <p14:tracePt t="7102" x="3297238" y="2252663"/>
          <p14:tracePt t="7110" x="3289300" y="2252663"/>
          <p14:tracePt t="7118" x="3263900" y="2252663"/>
          <p14:tracePt t="7190" x="3254375" y="2252663"/>
          <p14:tracePt t="7398" x="3246438" y="2252663"/>
          <p14:tracePt t="7438" x="3254375" y="2252663"/>
          <p14:tracePt t="7454" x="3271838" y="2252663"/>
          <p14:tracePt t="7470" x="3297238" y="2252663"/>
          <p14:tracePt t="7478" x="3314700" y="2252663"/>
          <p14:tracePt t="7486" x="3340100" y="2252663"/>
          <p14:tracePt t="7494" x="3355975" y="2252663"/>
          <p14:tracePt t="7510" x="3373438" y="2252663"/>
          <p14:tracePt t="7518" x="3382963" y="2252663"/>
          <p14:tracePt t="7678" x="3390900" y="2252663"/>
          <p14:tracePt t="7686" x="3398838" y="2243138"/>
          <p14:tracePt t="8038" x="3408363" y="2235200"/>
          <p14:tracePt t="8053" x="3416300" y="2235200"/>
          <p14:tracePt t="8262" x="3433763" y="2235200"/>
          <p14:tracePt t="8270" x="3441700" y="2235200"/>
          <p14:tracePt t="8278" x="3449638" y="2235200"/>
          <p14:tracePt t="8286" x="3459163" y="2235200"/>
          <p14:tracePt t="8301" x="3475038" y="2235200"/>
          <p14:tracePt t="9581" x="3492500" y="2235200"/>
          <p14:tracePt t="11582" x="3492500" y="2252663"/>
          <p14:tracePt t="11598" x="3492500" y="2268538"/>
          <p14:tracePt t="11606" x="3502025" y="2293938"/>
          <p14:tracePt t="11614" x="3509963" y="2311400"/>
          <p14:tracePt t="11621" x="3509963" y="2354263"/>
          <p14:tracePt t="11630" x="3509963" y="2405063"/>
          <p14:tracePt t="11638" x="3502025" y="2473325"/>
          <p14:tracePt t="11646" x="3467100" y="2549525"/>
          <p14:tracePt t="11654" x="3433763" y="2625725"/>
          <p14:tracePt t="11662" x="3408363" y="2676525"/>
          <p14:tracePt t="11670" x="3373438" y="2727325"/>
          <p14:tracePt t="11678" x="3330575" y="2787650"/>
          <p14:tracePt t="11687" x="3289300" y="2855913"/>
          <p14:tracePt t="11694" x="3254375" y="2906713"/>
          <p14:tracePt t="11704" x="3238500" y="2932113"/>
          <p14:tracePt t="11710" x="3228975" y="2932113"/>
          <p14:tracePt t="11718" x="3221038" y="2949575"/>
          <p14:tracePt t="11725" x="3221038" y="2965450"/>
          <p14:tracePt t="11734" x="3211513" y="2974975"/>
          <p14:tracePt t="11742" x="3203575" y="3000375"/>
          <p14:tracePt t="11749" x="3186113" y="3025775"/>
          <p14:tracePt t="11758" x="3170238" y="3051175"/>
          <p14:tracePt t="11766" x="3144838" y="3084513"/>
          <p14:tracePt t="11774" x="3067050" y="3119438"/>
          <p14:tracePt t="11782" x="2990850" y="3144838"/>
          <p14:tracePt t="11790" x="2897188" y="3170238"/>
          <p14:tracePt t="11798" x="2787650" y="3178175"/>
          <p14:tracePt t="11806" x="2660650" y="3178175"/>
          <p14:tracePt t="11814" x="2532063" y="3178175"/>
          <p14:tracePt t="11822" x="2447925" y="3178175"/>
          <p14:tracePt t="11829" x="2362200" y="3178175"/>
          <p14:tracePt t="11838" x="2319338" y="3178175"/>
          <p14:tracePt t="11846" x="2268538" y="3186113"/>
          <p14:tracePt t="11854" x="2260600" y="3186113"/>
          <p14:tracePt t="11862" x="2235200" y="3195638"/>
          <p14:tracePt t="11874" x="2217738" y="3211513"/>
          <p14:tracePt t="11878" x="2209800" y="3228975"/>
          <p14:tracePt t="11887" x="2200275" y="3254375"/>
          <p14:tracePt t="11894" x="2192338" y="3271838"/>
          <p14:tracePt t="11903" x="2184400" y="3289300"/>
          <p14:tracePt t="11910" x="2184400" y="3305175"/>
          <p14:tracePt t="11926" x="2200275" y="3305175"/>
          <p14:tracePt t="11935" x="2209800" y="3305175"/>
          <p14:tracePt t="11942" x="2209800" y="3297238"/>
          <p14:tracePt t="11950" x="2209800" y="3289300"/>
          <p14:tracePt t="11958" x="2200275" y="3271838"/>
          <p14:tracePt t="11966" x="2166938" y="3246438"/>
          <p14:tracePt t="11974" x="2116138" y="3211513"/>
          <p14:tracePt t="11982" x="2090738" y="3186113"/>
          <p14:tracePt t="11990" x="2082800" y="3178175"/>
          <p14:tracePt t="11998" x="2073275" y="3170238"/>
          <p14:tracePt t="12006" x="2065338" y="3152775"/>
          <p14:tracePt t="12022" x="2047875" y="3152775"/>
          <p14:tracePt t="12038" x="2022475" y="3160713"/>
          <p14:tracePt t="12046" x="2014538" y="3170238"/>
          <p14:tracePt t="12055" x="2005013" y="3186113"/>
          <p14:tracePt t="12062" x="1989138" y="3221038"/>
          <p14:tracePt t="12070" x="1954213" y="3263900"/>
          <p14:tracePt t="12078" x="1911350" y="3322638"/>
          <p14:tracePt t="12087" x="1895475" y="3373438"/>
          <p14:tracePt t="12094" x="1878013" y="3398838"/>
          <p14:tracePt t="12103" x="1870075" y="3416300"/>
          <p14:tracePt t="12109" x="1870075" y="3433763"/>
          <p14:tracePt t="12119" x="1870075" y="3449638"/>
          <p14:tracePt t="12413" x="1870075" y="3441700"/>
          <p14:tracePt t="12422" x="1860550" y="3416300"/>
          <p14:tracePt t="12429" x="1852613" y="3398838"/>
          <p14:tracePt t="12478" x="1844675" y="3398838"/>
          <p14:tracePt t="12486" x="1827213" y="3398838"/>
          <p14:tracePt t="13646" x="1844675" y="3408363"/>
          <p14:tracePt t="13654" x="1844675" y="3416300"/>
          <p14:tracePt t="13662" x="1852613" y="3424238"/>
          <p14:tracePt t="13670" x="1878013" y="3424238"/>
          <p14:tracePt t="13677" x="1911350" y="3441700"/>
          <p14:tracePt t="13685" x="1938338" y="3449638"/>
          <p14:tracePt t="13694" x="1997075" y="3467100"/>
          <p14:tracePt t="13703" x="2090738" y="3484563"/>
          <p14:tracePt t="13709" x="2200275" y="3517900"/>
          <p14:tracePt t="13718" x="2293938" y="3535363"/>
          <p14:tracePt t="13726" x="2405063" y="3535363"/>
          <p14:tracePt t="13735" x="2506663" y="3535363"/>
          <p14:tracePt t="13742" x="2625725" y="3535363"/>
          <p14:tracePt t="13751" x="2727325" y="3535363"/>
          <p14:tracePt t="13758" x="2813050" y="3527425"/>
          <p14:tracePt t="13767" x="2863850" y="3509963"/>
          <p14:tracePt t="13774" x="2897188" y="3492500"/>
          <p14:tracePt t="13782" x="2914650" y="3475038"/>
          <p14:tracePt t="13799" x="2932113" y="3467100"/>
          <p14:tracePt t="13838" x="2949575" y="3467100"/>
          <p14:tracePt t="13846" x="2957513" y="3467100"/>
          <p14:tracePt t="13854" x="2982913" y="3467100"/>
          <p14:tracePt t="13872" x="3008313" y="3467100"/>
          <p14:tracePt t="13886" x="3016250" y="3467100"/>
          <p14:tracePt t="13894" x="3025775" y="3467100"/>
          <p14:tracePt t="13901" x="3033713" y="3459163"/>
          <p14:tracePt t="13934" x="3041650" y="3459163"/>
          <p14:tracePt t="13951" x="3051175" y="3449638"/>
          <p14:tracePt t="13958" x="3059113" y="3441700"/>
          <p14:tracePt t="13967" x="3067050" y="3441700"/>
          <p14:tracePt t="13974" x="3084513" y="3441700"/>
          <p14:tracePt t="13981" x="3119438" y="3441700"/>
          <p14:tracePt t="13989" x="3160713" y="3441700"/>
          <p14:tracePt t="13997" x="3211513" y="3441700"/>
          <p14:tracePt t="14005" x="3289300" y="3449638"/>
          <p14:tracePt t="14013" x="3348038" y="3449638"/>
          <p14:tracePt t="14021" x="3408363" y="3449638"/>
          <p14:tracePt t="14029" x="3433763" y="3449638"/>
          <p14:tracePt t="14037" x="3467100" y="3459163"/>
          <p14:tracePt t="14045" x="3484563" y="3467100"/>
          <p14:tracePt t="14637" x="3502025" y="3467100"/>
          <p14:tracePt t="15078" x="3492500" y="3467100"/>
          <p14:tracePt t="15086" x="3484563" y="3467100"/>
          <p14:tracePt t="15094" x="3475038" y="3467100"/>
          <p14:tracePt t="15101" x="3459163" y="3467100"/>
          <p14:tracePt t="15117" x="3424238" y="3475038"/>
          <p14:tracePt t="15126" x="3390900" y="3484563"/>
          <p14:tracePt t="15134" x="3365500" y="3484563"/>
          <p14:tracePt t="15142" x="3289300" y="3484563"/>
          <p14:tracePt t="15150" x="3203575" y="3484563"/>
          <p14:tracePt t="15158" x="3101975" y="3484563"/>
          <p14:tracePt t="15166" x="2957513" y="3484563"/>
          <p14:tracePt t="15174" x="2838450" y="3484563"/>
          <p14:tracePt t="15182" x="2736850" y="3484563"/>
          <p14:tracePt t="15190" x="2633663" y="3484563"/>
          <p14:tracePt t="15199" x="2524125" y="3484563"/>
          <p14:tracePt t="15206" x="2455863" y="3484563"/>
          <p14:tracePt t="15214" x="2430463" y="3484563"/>
          <p14:tracePt t="15222" x="2413000" y="3484563"/>
          <p14:tracePt t="15702" x="2422525" y="3484563"/>
          <p14:tracePt t="15710" x="2430463" y="3475038"/>
          <p14:tracePt t="15854" x="2438400" y="3475038"/>
          <p14:tracePt t="15862" x="2455863" y="3467100"/>
          <p14:tracePt t="15878" x="2489200" y="3467100"/>
          <p14:tracePt t="15886" x="2524125" y="3467100"/>
          <p14:tracePt t="15893" x="2549525" y="3467100"/>
          <p14:tracePt t="15902" x="2592388" y="3467100"/>
          <p14:tracePt t="15910" x="2651125" y="3467100"/>
          <p14:tracePt t="15918" x="2686050" y="3459163"/>
          <p14:tracePt t="15926" x="2719388" y="3449638"/>
          <p14:tracePt t="15934" x="2744788" y="3449638"/>
          <p14:tracePt t="15943" x="2752725" y="3441700"/>
          <p14:tracePt t="16021" x="2762250" y="3441700"/>
          <p14:tracePt t="16029" x="2778125" y="3441700"/>
          <p14:tracePt t="16037" x="2805113" y="3441700"/>
          <p14:tracePt t="16046" x="2838450" y="3441700"/>
          <p14:tracePt t="16054" x="2863850" y="3449638"/>
          <p14:tracePt t="16062" x="2871788" y="3449638"/>
          <p14:tracePt t="16142" x="2889250" y="3449638"/>
          <p14:tracePt t="16158" x="2897188" y="3449638"/>
          <p14:tracePt t="16166" x="2906713" y="3449638"/>
          <p14:tracePt t="16174" x="2914650" y="3449638"/>
          <p14:tracePt t="16191" x="2932113" y="3449638"/>
          <p14:tracePt t="16206" x="2949575" y="3449638"/>
          <p14:tracePt t="16222" x="2965450" y="3449638"/>
          <p14:tracePt t="16229" x="2974975" y="3449638"/>
          <p14:tracePt t="16254" x="2982913" y="3449638"/>
          <p14:tracePt t="17149" x="2974975" y="3449638"/>
          <p14:tracePt t="17157" x="2965450" y="3449638"/>
          <p14:tracePt t="17165" x="2957513" y="3449638"/>
          <p14:tracePt t="17174" x="2940050" y="3449638"/>
          <p14:tracePt t="17182" x="2906713" y="3441700"/>
          <p14:tracePt t="17190" x="2881313" y="3433763"/>
          <p14:tracePt t="17198" x="2820988" y="3433763"/>
          <p14:tracePt t="17205" x="2762250" y="3433763"/>
          <p14:tracePt t="17214" x="2719388" y="3433763"/>
          <p14:tracePt t="17222" x="2701925" y="3433763"/>
          <p14:tracePt t="17229" x="2686050" y="3433763"/>
          <p14:tracePt t="19046" x="2686050" y="3441700"/>
          <p14:tracePt t="19062" x="2693988" y="3441700"/>
          <p14:tracePt t="19069" x="2701925" y="3459163"/>
          <p14:tracePt t="19079" x="2736850" y="3484563"/>
          <p14:tracePt t="19085" x="2762250" y="3509963"/>
          <p14:tracePt t="19094" x="2787650" y="3527425"/>
          <p14:tracePt t="19103" x="2805113" y="3527425"/>
          <p14:tracePt t="19109" x="2820988" y="3552825"/>
          <p14:tracePt t="19119" x="2846388" y="3578225"/>
          <p14:tracePt t="19126" x="2855913" y="3603625"/>
          <p14:tracePt t="19135" x="2863850" y="3629025"/>
          <p14:tracePt t="19142" x="2871788" y="3646488"/>
          <p14:tracePt t="19151" x="2881313" y="3662363"/>
          <p14:tracePt t="19174" x="2881313" y="3679825"/>
          <p14:tracePt t="19206" x="2881313" y="3697288"/>
          <p14:tracePt t="19214" x="2881313" y="3705225"/>
          <p14:tracePt t="19222" x="2881313" y="3713163"/>
          <p14:tracePt t="19229" x="2881313" y="3722688"/>
          <p14:tracePt t="19238" x="2889250" y="3730625"/>
          <p14:tracePt t="19246" x="2906713" y="3748088"/>
          <p14:tracePt t="19254" x="2922588" y="3763963"/>
          <p14:tracePt t="19262" x="2932113" y="3763963"/>
          <p14:tracePt t="19270" x="2957513" y="3773488"/>
          <p14:tracePt t="19278" x="2982913" y="3781425"/>
          <p14:tracePt t="19287" x="3000375" y="3790950"/>
          <p14:tracePt t="19294" x="3016250" y="3790950"/>
          <p14:tracePt t="19366" x="3033713" y="3790950"/>
          <p14:tracePt t="19390" x="3059113" y="3790950"/>
          <p14:tracePt t="19397" x="3084513" y="3790950"/>
          <p14:tracePt t="19406" x="3084513" y="3806825"/>
          <p14:tracePt t="19414" x="3109913" y="3816350"/>
          <p14:tracePt t="19422" x="3127375" y="3824288"/>
          <p14:tracePt t="19429" x="3144838" y="3832225"/>
          <p14:tracePt t="19438" x="3152775" y="3832225"/>
          <p14:tracePt t="19446" x="3170238" y="3832225"/>
          <p14:tracePt t="19478" x="3178175" y="3832225"/>
          <p14:tracePt t="19485" x="3186113" y="3832225"/>
          <p14:tracePt t="19494" x="3203575" y="3832225"/>
          <p14:tracePt t="19502" x="3211513" y="3841750"/>
          <p14:tracePt t="19509" x="3238500" y="3849688"/>
          <p14:tracePt t="19519" x="3263900" y="3849688"/>
          <p14:tracePt t="19526" x="3271838" y="3849688"/>
          <p14:tracePt t="19535" x="3279775" y="3849688"/>
          <p14:tracePt t="19542" x="3297238" y="3849688"/>
          <p14:tracePt t="19552" x="3314700" y="3849688"/>
          <p14:tracePt t="19558" x="3330575" y="3849688"/>
          <p14:tracePt t="19574" x="3330575" y="3867150"/>
          <p14:tracePt t="19582" x="3314700" y="3883025"/>
          <p14:tracePt t="19590" x="3297238" y="3900488"/>
          <p14:tracePt t="19597" x="3279775" y="3900488"/>
          <p14:tracePt t="19726" x="3271838" y="3900488"/>
          <p14:tracePt t="19734" x="3271838" y="3883025"/>
          <p14:tracePt t="19741" x="3271838" y="3867150"/>
          <p14:tracePt t="19749" x="3271838" y="3841750"/>
          <p14:tracePt t="19757" x="3289300" y="3841750"/>
          <p14:tracePt t="19765" x="3305175" y="3832225"/>
          <p14:tracePt t="19773" x="3340100" y="3832225"/>
          <p14:tracePt t="19781" x="3365500" y="3832225"/>
          <p14:tracePt t="19789" x="3408363" y="3832225"/>
          <p14:tracePt t="19797" x="3459163" y="3841750"/>
          <p14:tracePt t="19806" x="3484563" y="3857625"/>
          <p14:tracePt t="19814" x="3502025" y="3857625"/>
          <p14:tracePt t="19822" x="3527425" y="3857625"/>
          <p14:tracePt t="19831" x="3543300" y="3857625"/>
          <p14:tracePt t="19861" x="3543300" y="3849688"/>
          <p14:tracePt t="19880" x="3552825" y="3841750"/>
          <p14:tracePt t="22478" x="3552825" y="3849688"/>
          <p14:tracePt t="22485" x="3552825" y="3857625"/>
          <p14:tracePt t="22493" x="3552825" y="3867150"/>
          <p14:tracePt t="22501" x="3552825" y="3883025"/>
          <p14:tracePt t="22517" x="3552825" y="3908425"/>
          <p14:tracePt t="22525" x="3552825" y="3925888"/>
          <p14:tracePt t="22533" x="3552825" y="3951288"/>
          <p14:tracePt t="22541" x="3552825" y="3986213"/>
          <p14:tracePt t="22549" x="3552825" y="4002088"/>
          <p14:tracePt t="22558" x="3552825" y="4019550"/>
          <p14:tracePt t="22566" x="3543300" y="4052888"/>
          <p14:tracePt t="22574" x="3543300" y="4095750"/>
          <p14:tracePt t="22582" x="3535363" y="4113213"/>
          <p14:tracePt t="22590" x="3527425" y="4138613"/>
          <p14:tracePt t="22598" x="3517900" y="4164013"/>
          <p14:tracePt t="22607" x="3502025" y="4189413"/>
          <p14:tracePt t="22615" x="3492500" y="4206875"/>
          <p14:tracePt t="22622" x="3467100" y="4232275"/>
          <p14:tracePt t="22630" x="3449638" y="4257675"/>
          <p14:tracePt t="22638" x="3433763" y="4265613"/>
          <p14:tracePt t="22646" x="3416300" y="4275138"/>
          <p14:tracePt t="22654" x="3382963" y="4300538"/>
          <p14:tracePt t="22661" x="3330575" y="4325938"/>
          <p14:tracePt t="22669" x="3305175" y="4333875"/>
          <p14:tracePt t="22677" x="3263900" y="4351338"/>
          <p14:tracePt t="22686" x="3211513" y="4359275"/>
          <p14:tracePt t="22694" x="3152775" y="4376738"/>
          <p14:tracePt t="22702" x="3109913" y="4394200"/>
          <p14:tracePt t="22709" x="3059113" y="4427538"/>
          <p14:tracePt t="22717" x="2982913" y="4452938"/>
          <p14:tracePt t="22726" x="2932113" y="4478338"/>
          <p14:tracePt t="22734" x="2914650" y="4495800"/>
          <p14:tracePt t="22742" x="2914650" y="4503738"/>
          <p14:tracePt t="22885" x="2906713" y="4503738"/>
          <p14:tracePt t="22894" x="2897188" y="4503738"/>
          <p14:tracePt t="22901" x="2881313" y="4486275"/>
          <p14:tracePt t="22910" x="2838450" y="4486275"/>
          <p14:tracePt t="22917" x="2830513" y="4486275"/>
          <p14:tracePt t="22926" x="2830513" y="4495800"/>
          <p14:tracePt t="22933" x="2830513" y="4521200"/>
          <p14:tracePt t="22942" x="2838450" y="4546600"/>
          <p14:tracePt t="22950" x="2838450" y="4572000"/>
          <p14:tracePt t="22958" x="2846388" y="4597400"/>
          <p14:tracePt t="22967" x="2855913" y="4614863"/>
          <p14:tracePt t="22974" x="2855913" y="4630738"/>
          <p14:tracePt t="22990" x="2838450" y="4630738"/>
          <p14:tracePt t="23006" x="2820988" y="4630738"/>
          <p14:tracePt t="23117" x="2805113" y="4630738"/>
          <p14:tracePt t="23134" x="2795588" y="4630738"/>
          <p14:tracePt t="23262" x="2795588" y="4640263"/>
          <p14:tracePt t="23279" x="2805113" y="4640263"/>
          <p14:tracePt t="23286" x="2813050" y="4640263"/>
          <p14:tracePt t="23294" x="2830513" y="4640263"/>
          <p14:tracePt t="23302" x="2846388" y="4640263"/>
          <p14:tracePt t="23310" x="2871788" y="4640263"/>
          <p14:tracePt t="23318" x="2906713" y="4640263"/>
          <p14:tracePt t="23326" x="2940050" y="4640263"/>
          <p14:tracePt t="23334" x="2957513" y="4640263"/>
          <p14:tracePt t="23342" x="2982913" y="4640263"/>
          <p14:tracePt t="23350" x="3025775" y="4630738"/>
          <p14:tracePt t="23358" x="3059113" y="4614863"/>
          <p14:tracePt t="23366" x="3084513" y="4614863"/>
          <p14:tracePt t="23389" x="3094038" y="4597400"/>
          <p14:tracePt t="23462" x="3101975" y="4597400"/>
          <p14:tracePt t="23486" x="3119438" y="4597400"/>
          <p14:tracePt t="23495" x="3127375" y="4597400"/>
          <p14:tracePt t="23502" x="3135313" y="4597400"/>
          <p14:tracePt t="23510" x="3144838" y="4597400"/>
          <p14:tracePt t="23518" x="3160713" y="4597400"/>
          <p14:tracePt t="23526" x="3178175" y="4589463"/>
          <p14:tracePt t="23534" x="3186113" y="4579938"/>
          <p14:tracePt t="23589" x="3195638" y="4572000"/>
          <p14:tracePt t="23846" x="3203575" y="4564063"/>
          <p14:tracePt t="23854" x="3211513" y="4564063"/>
          <p14:tracePt t="25606" x="3203575" y="4564063"/>
          <p14:tracePt t="25614" x="3195638" y="4564063"/>
          <p14:tracePt t="25622" x="3152775" y="4564063"/>
          <p14:tracePt t="25630" x="3076575" y="4589463"/>
          <p14:tracePt t="25638" x="2990850" y="4614863"/>
          <p14:tracePt t="25645" x="2897188" y="4630738"/>
          <p14:tracePt t="25654" x="2795588" y="4665663"/>
          <p14:tracePt t="25664" x="2736850" y="4699000"/>
          <p14:tracePt t="25669" x="2701925" y="4724400"/>
          <p14:tracePt t="25677" x="2686050" y="4749800"/>
          <p14:tracePt t="25685" x="2686050" y="4767263"/>
          <p14:tracePt t="25693" x="2686050" y="4775200"/>
          <p14:tracePt t="25701" x="2686050" y="4802188"/>
          <p14:tracePt t="25709" x="2686050" y="4818063"/>
          <p14:tracePt t="25718" x="2711450" y="4827588"/>
          <p14:tracePt t="25727" x="2736850" y="4827588"/>
          <p14:tracePt t="25734" x="2752725" y="4835525"/>
          <p14:tracePt t="25741" x="2752725" y="4843463"/>
          <p14:tracePt t="25749" x="2762250" y="4852988"/>
          <p14:tracePt t="25757" x="2770188" y="4852988"/>
          <p14:tracePt t="25765" x="2770188" y="4860925"/>
          <p14:tracePt t="25781" x="2778125" y="4868863"/>
          <p14:tracePt t="25789" x="2787650" y="4868863"/>
          <p14:tracePt t="25798" x="2795588" y="4878388"/>
          <p14:tracePt t="25806" x="2805113" y="4878388"/>
          <p14:tracePt t="25838" x="2820988" y="4878388"/>
          <p14:tracePt t="25854" x="2838450" y="4878388"/>
          <p14:tracePt t="25862" x="2855913" y="4886325"/>
          <p14:tracePt t="25869" x="2871788" y="4886325"/>
          <p14:tracePt t="25881" x="2897188" y="4894263"/>
          <p14:tracePt t="25886" x="2914650" y="4911725"/>
          <p14:tracePt t="25894" x="2922588" y="4911725"/>
          <p14:tracePt t="25902" x="2932113" y="4919663"/>
          <p14:tracePt t="25911" x="2940050" y="4919663"/>
          <p14:tracePt t="25918" x="2949575" y="4929188"/>
          <p14:tracePt t="25934" x="2949575" y="4937125"/>
          <p14:tracePt t="25958" x="2957513" y="4937125"/>
          <p14:tracePt t="25966" x="2965450" y="4946650"/>
          <p14:tracePt t="25998" x="2982913" y="4946650"/>
          <p14:tracePt t="26005" x="2990850" y="4946650"/>
          <p14:tracePt t="26014" x="3016250" y="4954588"/>
          <p14:tracePt t="26022" x="3041650" y="4962525"/>
          <p14:tracePt t="26029" x="3059113" y="4962525"/>
          <p14:tracePt t="26038" x="3084513" y="4962525"/>
          <p14:tracePt t="26046" x="3101975" y="4962525"/>
          <p14:tracePt t="26054" x="3109913" y="4962525"/>
          <p14:tracePt t="26062" x="3127375" y="4962525"/>
          <p14:tracePt t="26070" x="3152775" y="4962525"/>
          <p14:tracePt t="26078" x="3160713" y="4962525"/>
          <p14:tracePt t="26094" x="3178175" y="4962525"/>
          <p14:tracePt t="26109" x="3195638" y="4962525"/>
          <p14:tracePt t="26117" x="3203575" y="4962525"/>
          <p14:tracePt t="26126" x="3211513" y="4962525"/>
          <p14:tracePt t="26133" x="3221038" y="4962525"/>
          <p14:tracePt t="26142" x="3228975" y="4962525"/>
          <p14:tracePt t="26189" x="3211513" y="4962525"/>
          <p14:tracePt t="26198" x="3203575" y="4962525"/>
          <p14:tracePt t="26206" x="3186113" y="4962525"/>
          <p14:tracePt t="26214" x="3135313" y="4972050"/>
          <p14:tracePt t="26221" x="3094038" y="4972050"/>
          <p14:tracePt t="26334" x="3084513" y="4972050"/>
          <p14:tracePt t="26374" x="3084513" y="4954588"/>
          <p14:tracePt t="26405" x="3094038" y="4954588"/>
          <p14:tracePt t="26414" x="3101975" y="4954588"/>
          <p14:tracePt t="26429" x="3119438" y="4954588"/>
          <p14:tracePt t="26582" x="3127375" y="4954588"/>
          <p14:tracePt t="26630" x="3135313" y="4954588"/>
          <p14:tracePt t="26694" x="3144838" y="4962525"/>
          <p14:tracePt t="26718" x="3152775" y="4972050"/>
          <p14:tracePt t="26750" x="3160713" y="4979988"/>
          <p14:tracePt t="27549" x="3178175" y="4987925"/>
          <p14:tracePt t="28446" x="3186113" y="4979988"/>
          <p14:tracePt t="28454" x="3195638" y="4979988"/>
          <p14:tracePt t="28485" x="3203575" y="4979988"/>
          <p14:tracePt t="28494" x="3211513" y="4979988"/>
          <p14:tracePt t="28502" x="3221038" y="4979988"/>
          <p14:tracePt t="28518" x="3228975" y="4979988"/>
          <p14:tracePt t="28526" x="3246438" y="4979988"/>
          <p14:tracePt t="28566" x="3271838" y="4979988"/>
          <p14:tracePt t="28918" x="3279775" y="4997450"/>
          <p14:tracePt t="28926" x="3279775" y="5005388"/>
          <p14:tracePt t="28950" x="3289300" y="5013325"/>
          <p14:tracePt t="28974" x="3289300" y="5030788"/>
          <p14:tracePt t="28982" x="3289300" y="5038725"/>
          <p14:tracePt t="28989" x="3297238" y="5056188"/>
          <p14:tracePt t="28999" x="3305175" y="5073650"/>
          <p14:tracePt t="29007" x="3305175" y="5099050"/>
          <p14:tracePt t="29014" x="3314700" y="5106988"/>
          <p14:tracePt t="29022" x="3314700" y="5141913"/>
          <p14:tracePt t="29030" x="3314700" y="5167313"/>
          <p14:tracePt t="29038" x="3314700" y="5183188"/>
          <p14:tracePt t="29046" x="3314700" y="5218113"/>
          <p14:tracePt t="29054" x="3314700" y="5251450"/>
          <p14:tracePt t="29061" x="3305175" y="5276850"/>
          <p14:tracePt t="29069" x="3297238" y="5311775"/>
          <p14:tracePt t="29078" x="3279775" y="5345113"/>
          <p14:tracePt t="29085" x="3271838" y="5370513"/>
          <p14:tracePt t="29095" x="3246438" y="5395913"/>
          <p14:tracePt t="29102" x="3221038" y="5421313"/>
          <p14:tracePt t="29110" x="3203575" y="5446713"/>
          <p14:tracePt t="29118" x="3195638" y="5481638"/>
          <p14:tracePt t="29127" x="3178175" y="5497513"/>
          <p14:tracePt t="29134" x="3170238" y="5524500"/>
          <p14:tracePt t="29143" x="3152775" y="5549900"/>
          <p14:tracePt t="29149" x="3127375" y="5575300"/>
          <p14:tracePt t="29159" x="3084513" y="5608638"/>
          <p14:tracePt t="29166" x="3051175" y="5634038"/>
          <p14:tracePt t="29174" x="2990850" y="5668963"/>
          <p14:tracePt t="29182" x="2914650" y="5684838"/>
          <p14:tracePt t="29190" x="2863850" y="5702300"/>
          <p14:tracePt t="29198" x="2795588" y="5702300"/>
          <p14:tracePt t="29206" x="2711450" y="5702300"/>
          <p14:tracePt t="29214" x="2592388" y="5702300"/>
          <p14:tracePt t="29222" x="2473325" y="5702300"/>
          <p14:tracePt t="29230" x="2336800" y="5694363"/>
          <p14:tracePt t="29238" x="2166938" y="5676900"/>
          <p14:tracePt t="29246" x="2022475" y="5651500"/>
          <p14:tracePt t="29254" x="1911350" y="5651500"/>
          <p14:tracePt t="29262" x="1827213" y="5651500"/>
          <p14:tracePt t="29270" x="1793875" y="5641975"/>
          <p14:tracePt t="29278" x="1776413" y="5641975"/>
          <p14:tracePt t="29398" x="1784350" y="5641975"/>
          <p14:tracePt t="29414" x="1819275" y="5641975"/>
          <p14:tracePt t="29422" x="1860550" y="5641975"/>
          <p14:tracePt t="29430" x="1903413" y="5641975"/>
          <p14:tracePt t="29438" x="1946275" y="5641975"/>
          <p14:tracePt t="29446" x="1979613" y="5641975"/>
          <p14:tracePt t="29454" x="2022475" y="5641975"/>
          <p14:tracePt t="29461" x="2047875" y="5641975"/>
          <p14:tracePt t="29470" x="2065338" y="5641975"/>
          <p14:tracePt t="29478" x="2082800" y="5641975"/>
          <p14:tracePt t="29558" x="2098675" y="5641975"/>
          <p14:tracePt t="29661" x="2098675" y="5651500"/>
          <p14:tracePt t="30198" x="2116138" y="5651500"/>
          <p14:tracePt t="30206" x="2124075" y="5651500"/>
          <p14:tracePt t="30214" x="2124075" y="5641975"/>
          <p14:tracePt t="30222" x="2141538" y="5634038"/>
          <p14:tracePt t="30229" x="2159000" y="5616575"/>
          <p14:tracePt t="30237" x="2166938" y="5600700"/>
          <p14:tracePt t="30245" x="2209800" y="5557838"/>
          <p14:tracePt t="30253" x="2235200" y="5497513"/>
          <p14:tracePt t="30262" x="2268538" y="5446713"/>
          <p14:tracePt t="30269" x="2286000" y="5395913"/>
          <p14:tracePt t="30278" x="2303463" y="5353050"/>
          <p14:tracePt t="30287" x="2319338" y="5294313"/>
          <p14:tracePt t="30294" x="2336800" y="5243513"/>
          <p14:tracePt t="30303" x="2344738" y="5208588"/>
          <p14:tracePt t="30309" x="2354263" y="5149850"/>
          <p14:tracePt t="30319" x="2354263" y="5124450"/>
          <p14:tracePt t="30326" x="2354263" y="5099050"/>
          <p14:tracePt t="30335" x="2354263" y="5073650"/>
          <p14:tracePt t="30342" x="2354263" y="5064125"/>
          <p14:tracePt t="30349" x="2354263" y="5056188"/>
          <p14:tracePt t="30358" x="2354263" y="5030788"/>
          <p14:tracePt t="30366" x="2344738" y="5022850"/>
          <p14:tracePt t="30374" x="2336800" y="5013325"/>
          <p14:tracePt t="30429" x="2336800" y="4997450"/>
          <p14:tracePt t="30534" x="2336800" y="4987925"/>
          <p14:tracePt t="30678" x="2336800" y="4997450"/>
          <p14:tracePt t="30686" x="2336800" y="5013325"/>
          <p14:tracePt t="30693" x="2336800" y="5038725"/>
          <p14:tracePt t="30702" x="2336800" y="5073650"/>
          <p14:tracePt t="30710" x="2336800" y="5106988"/>
          <p14:tracePt t="30717" x="2336800" y="5141913"/>
          <p14:tracePt t="30726" x="2344738" y="5183188"/>
          <p14:tracePt t="30734" x="2354263" y="5218113"/>
          <p14:tracePt t="30742" x="2354263" y="5235575"/>
          <p14:tracePt t="30751" x="2354263" y="5260975"/>
          <p14:tracePt t="30758" x="2354263" y="5286375"/>
          <p14:tracePt t="30767" x="2354263" y="5294313"/>
          <p14:tracePt t="30782" x="2354263" y="5311775"/>
          <p14:tracePt t="31518" x="2362200" y="5327650"/>
          <p14:tracePt t="31541" x="2362200" y="5345113"/>
          <p14:tracePt t="31557" x="2362200" y="5353050"/>
          <p14:tracePt t="31565" x="2371725" y="5362575"/>
          <p14:tracePt t="31573" x="2371725" y="5370513"/>
          <p14:tracePt t="31582" x="2379663" y="5380038"/>
          <p14:tracePt t="31590" x="2387600" y="5380038"/>
          <p14:tracePt t="31598" x="2397125" y="5387975"/>
          <p14:tracePt t="31605" x="2397125" y="5395913"/>
          <p14:tracePt t="31613" x="2413000" y="5405438"/>
          <p14:tracePt t="31621" x="2438400" y="5413375"/>
          <p14:tracePt t="31629" x="2447925" y="5421313"/>
          <p14:tracePt t="31638" x="2463800" y="5421313"/>
          <p14:tracePt t="31645" x="2473325" y="5430838"/>
          <p14:tracePt t="31654" x="2489200" y="5430838"/>
          <p14:tracePt t="31661" x="2506663" y="5430838"/>
          <p14:tracePt t="31678" x="2524125" y="5438775"/>
          <p14:tracePt t="31710" x="2549525" y="5446713"/>
          <p14:tracePt t="31790" x="2557463" y="5446713"/>
          <p14:tracePt t="31806" x="2566988" y="5446713"/>
          <p14:tracePt t="31822" x="2582863" y="5446713"/>
          <p14:tracePt t="31838" x="2600325" y="5446713"/>
          <p14:tracePt t="31862" x="2617788" y="5456238"/>
          <p14:tracePt t="31871" x="2625725" y="5464175"/>
          <p14:tracePt t="31886" x="2633663" y="5464175"/>
          <p14:tracePt t="31894" x="2643188" y="5464175"/>
          <p14:tracePt t="31901" x="2660650" y="5464175"/>
          <p14:tracePt t="31909" x="2686050" y="5464175"/>
          <p14:tracePt t="31917" x="2727325" y="5464175"/>
          <p14:tracePt t="31926" x="2752725" y="5464175"/>
          <p14:tracePt t="31933" x="2787650" y="5464175"/>
          <p14:tracePt t="31941" x="2830513" y="5464175"/>
          <p14:tracePt t="31949" x="2846388" y="5464175"/>
          <p14:tracePt t="31957" x="2871788" y="5464175"/>
          <p14:tracePt t="31965" x="2897188" y="5464175"/>
          <p14:tracePt t="31973" x="2914650" y="5464175"/>
          <p14:tracePt t="31982" x="2940050" y="5464175"/>
          <p14:tracePt t="31989" x="2949575" y="5456238"/>
          <p14:tracePt t="31997" x="2949575" y="5446713"/>
          <p14:tracePt t="32006" x="2957513" y="5446713"/>
          <p14:tracePt t="32029" x="2965450" y="5430838"/>
          <p14:tracePt t="32078" x="2974975" y="5430838"/>
          <p14:tracePt t="32174" x="2982913" y="5421313"/>
          <p14:tracePt t="32229" x="2982913" y="5413375"/>
          <p14:tracePt t="32245" x="2982913" y="5405438"/>
          <p14:tracePt t="32261" x="2990850" y="5387975"/>
          <p14:tracePt t="32269" x="3000375" y="5387975"/>
          <p14:tracePt t="32278" x="3000375" y="5370513"/>
          <p14:tracePt t="32286" x="3000375" y="5362575"/>
          <p14:tracePt t="32294" x="3000375" y="5345113"/>
          <p14:tracePt t="32302" x="3000375" y="5327650"/>
          <p14:tracePt t="32318" x="3000375" y="5311775"/>
          <p14:tracePt t="32326" x="3000375" y="5302250"/>
          <p14:tracePt t="32334" x="3000375" y="5294313"/>
          <p14:tracePt t="32343" x="3000375" y="5276850"/>
          <p14:tracePt t="32350" x="3000375" y="5268913"/>
          <p14:tracePt t="32358" x="2974975" y="5251450"/>
          <p14:tracePt t="32366" x="2949575" y="5235575"/>
          <p14:tracePt t="32374" x="2949575" y="5218113"/>
          <p14:tracePt t="32382" x="2940050" y="5218113"/>
          <p14:tracePt t="32390" x="2932113" y="5200650"/>
          <p14:tracePt t="32398" x="2922588" y="5192713"/>
          <p14:tracePt t="32406" x="2914650" y="5183188"/>
          <p14:tracePt t="32415" x="2906713" y="5175250"/>
          <p14:tracePt t="32422" x="2889250" y="5157788"/>
          <p14:tracePt t="32431" x="2871788" y="5149850"/>
          <p14:tracePt t="32438" x="2863850" y="5132388"/>
          <p14:tracePt t="32446" x="2838450" y="5116513"/>
          <p14:tracePt t="32453" x="2813050" y="5099050"/>
          <p14:tracePt t="32461" x="2795588" y="5081588"/>
          <p14:tracePt t="32469" x="2787650" y="5073650"/>
          <p14:tracePt t="32478" x="2752725" y="5056188"/>
          <p14:tracePt t="32486" x="2711450" y="5030788"/>
          <p14:tracePt t="32494" x="2693988" y="5022850"/>
          <p14:tracePt t="32501" x="2668588" y="5013325"/>
          <p14:tracePt t="32509" x="2643188" y="4997450"/>
          <p14:tracePt t="32517" x="2625725" y="4997450"/>
          <p14:tracePt t="32534" x="2617788" y="4997450"/>
          <p14:tracePt t="32558" x="2608263" y="4997450"/>
          <p14:tracePt t="32574" x="2600325" y="4997450"/>
          <p14:tracePt t="32582" x="2592388" y="4997450"/>
          <p14:tracePt t="32590" x="2574925" y="4997450"/>
          <p14:tracePt t="32598" x="2557463" y="4997450"/>
          <p14:tracePt t="32606" x="2541588" y="5005388"/>
          <p14:tracePt t="32614" x="2506663" y="5013325"/>
          <p14:tracePt t="32622" x="2481263" y="5030788"/>
          <p14:tracePt t="32631" x="2455863" y="5048250"/>
          <p14:tracePt t="32638" x="2438400" y="5064125"/>
          <p14:tracePt t="32646" x="2422525" y="5081588"/>
          <p14:tracePt t="32654" x="2405063" y="5091113"/>
          <p14:tracePt t="32662" x="2397125" y="5099050"/>
          <p14:tracePt t="32669" x="2387600" y="5099050"/>
          <p14:tracePt t="32679" x="2387600" y="5124450"/>
          <p14:tracePt t="32686" x="2387600" y="5149850"/>
          <p14:tracePt t="32694" x="2379663" y="5157788"/>
          <p14:tracePt t="32702" x="2371725" y="5167313"/>
          <p14:tracePt t="32710" x="2371725" y="5192713"/>
          <p14:tracePt t="32718" x="2371725" y="5218113"/>
          <p14:tracePt t="32726" x="2371725" y="5243513"/>
          <p14:tracePt t="32734" x="2379663" y="5276850"/>
          <p14:tracePt t="32742" x="2387600" y="5302250"/>
          <p14:tracePt t="32750" x="2397125" y="5327650"/>
          <p14:tracePt t="32758" x="2405063" y="5362575"/>
          <p14:tracePt t="32766" x="2422525" y="5380038"/>
          <p14:tracePt t="32774" x="2430463" y="5395913"/>
          <p14:tracePt t="32781" x="2438400" y="5395913"/>
          <p14:tracePt t="32790" x="2438400" y="5413375"/>
          <p14:tracePt t="32814" x="2455863" y="5421313"/>
          <p14:tracePt t="32822" x="2463800" y="5430838"/>
          <p14:tracePt t="32870" x="2481263" y="5430838"/>
          <p14:tracePt t="32886" x="2506663" y="5438775"/>
          <p14:tracePt t="32894" x="2506663" y="5446713"/>
          <p14:tracePt t="32910" x="2524125" y="5446713"/>
          <p14:tracePt t="32950" x="2549525" y="5456238"/>
          <p14:tracePt t="32974" x="2557463" y="5456238"/>
          <p14:tracePt t="32990" x="2574925" y="5464175"/>
          <p14:tracePt t="33006" x="2592388" y="5472113"/>
          <p14:tracePt t="33030" x="2600325" y="5472113"/>
          <p14:tracePt t="33046" x="2608263" y="5472113"/>
          <p14:tracePt t="33054" x="2625725" y="5472113"/>
          <p14:tracePt t="33062" x="2633663" y="5481638"/>
          <p14:tracePt t="33070" x="2651125" y="5489575"/>
          <p14:tracePt t="33215" x="2668588" y="5489575"/>
          <p14:tracePt t="33934" x="2676525" y="5472113"/>
          <p14:tracePt t="34565" x="2676525" y="5456238"/>
          <p14:tracePt t="34573" x="2668588" y="5456238"/>
          <p14:tracePt t="34581" x="2651125" y="5456238"/>
          <p14:tracePt t="34598" x="2643188" y="5456238"/>
          <p14:tracePt t="34605" x="2633663" y="5456238"/>
          <p14:tracePt t="34614" x="2625725" y="5456238"/>
          <p14:tracePt t="34621" x="2617788" y="5456238"/>
          <p14:tracePt t="34630" x="2608263" y="5456238"/>
          <p14:tracePt t="34638" x="2592388" y="5456238"/>
          <p14:tracePt t="34654" x="2574925" y="5456238"/>
          <p14:tracePt t="34661" x="2566988" y="5456238"/>
          <p14:tracePt t="34669" x="2541588" y="5456238"/>
          <p14:tracePt t="34677" x="2506663" y="5464175"/>
          <p14:tracePt t="34685" x="2481263" y="5472113"/>
          <p14:tracePt t="34693" x="2463800" y="5481638"/>
          <p14:tracePt t="34701" x="2447925" y="5497513"/>
          <p14:tracePt t="34709" x="2422525" y="5514975"/>
          <p14:tracePt t="34717" x="2405063" y="5524500"/>
          <p14:tracePt t="34726" x="2397125" y="5532438"/>
          <p14:tracePt t="34736" x="2387600" y="5549900"/>
          <p14:tracePt t="34742" x="2387600" y="5557838"/>
          <p14:tracePt t="34750" x="2387600" y="5565775"/>
          <p14:tracePt t="34758" x="2387600" y="5575300"/>
          <p14:tracePt t="34766" x="2379663" y="5583238"/>
          <p14:tracePt t="34774" x="2371725" y="5600700"/>
          <p14:tracePt t="34782" x="2362200" y="5616575"/>
          <p14:tracePt t="34790" x="2362200" y="5634038"/>
          <p14:tracePt t="34798" x="2362200" y="5651500"/>
          <p14:tracePt t="34806" x="2354263" y="5659438"/>
          <p14:tracePt t="34814" x="2344738" y="5684838"/>
          <p14:tracePt t="34822" x="2344738" y="5710238"/>
          <p14:tracePt t="34829" x="2336800" y="5735638"/>
          <p14:tracePt t="34839" x="2319338" y="5745163"/>
          <p14:tracePt t="34846" x="2319338" y="5770563"/>
          <p14:tracePt t="34855" x="2311400" y="5788025"/>
          <p14:tracePt t="34862" x="2311400" y="5795963"/>
          <p14:tracePt t="34871" x="2311400" y="5813425"/>
          <p14:tracePt t="34891" x="2303463" y="5829300"/>
          <p14:tracePt t="34894" x="2303463" y="5846763"/>
          <p14:tracePt t="34903" x="2293938" y="5854700"/>
          <p14:tracePt t="34917" x="2286000" y="5864225"/>
          <p14:tracePt t="35109" x="2293938" y="5854700"/>
          <p14:tracePt t="35125" x="2303463" y="5838825"/>
          <p14:tracePt t="35133" x="2311400" y="5838825"/>
          <p14:tracePt t="35141" x="2328863" y="5829300"/>
          <p14:tracePt t="35149" x="2336800" y="5813425"/>
          <p14:tracePt t="35157" x="2354263" y="5803900"/>
          <p14:tracePt t="35165" x="2379663" y="5788025"/>
          <p14:tracePt t="35173" x="2413000" y="5770563"/>
          <p14:tracePt t="35181" x="2438400" y="5770563"/>
          <p14:tracePt t="35189" x="2473325" y="5753100"/>
          <p14:tracePt t="35197" x="2516188" y="5735638"/>
          <p14:tracePt t="35206" x="2566988" y="5710238"/>
          <p14:tracePt t="35214" x="2643188" y="5684838"/>
          <p14:tracePt t="35222" x="2736850" y="5676900"/>
          <p14:tracePt t="35230" x="2871788" y="5634038"/>
          <p14:tracePt t="35238" x="3033713" y="5608638"/>
          <p14:tracePt t="35247" x="3238500" y="5549900"/>
          <p14:tracePt t="35253" x="3517900" y="5481638"/>
          <p14:tracePt t="35262" x="3867150" y="5370513"/>
          <p14:tracePt t="35270" x="4325938" y="5251450"/>
          <p14:tracePt t="35279" x="4810125" y="5132388"/>
          <p14:tracePt t="35286" x="5380038" y="4979988"/>
          <p14:tracePt t="35294" x="6034088" y="4827588"/>
          <p14:tracePt t="35302" x="6696075" y="4657725"/>
          <p14:tracePt t="35310" x="7273925" y="4478338"/>
          <p14:tracePt t="35318" x="7843838" y="4308475"/>
          <p14:tracePt t="35326" x="8362950" y="4164013"/>
          <p14:tracePt t="35334" x="8796338" y="40274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CN"/>
              <a:t>7.3.3   </a:t>
            </a:r>
            <a:r>
              <a:rPr lang="zh-CN" altLang="en-US"/>
              <a:t>通信程序举例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7-10】</a:t>
            </a:r>
            <a:r>
              <a:rPr lang="zh-CN" altLang="en-US" dirty="0"/>
              <a:t>设甲机发送，乙机接收。串行接口工作于方式</a:t>
            </a:r>
            <a:r>
              <a:rPr lang="en-US" altLang="zh-CN" dirty="0"/>
              <a:t>3(</a:t>
            </a:r>
            <a:r>
              <a:rPr lang="zh-CN" altLang="en-US" dirty="0"/>
              <a:t>每帧数据为</a:t>
            </a:r>
            <a:r>
              <a:rPr lang="en-US" altLang="zh-CN" dirty="0"/>
              <a:t>11</a:t>
            </a:r>
            <a:r>
              <a:rPr lang="zh-CN" altLang="en-US" dirty="0"/>
              <a:t>位，第</a:t>
            </a:r>
            <a:r>
              <a:rPr lang="en-US" altLang="zh-CN" dirty="0"/>
              <a:t>9</a:t>
            </a:r>
            <a:r>
              <a:rPr lang="zh-CN" altLang="en-US" dirty="0"/>
              <a:t>位用于奇偶校验</a:t>
            </a:r>
            <a:r>
              <a:rPr lang="en-US" altLang="zh-CN" dirty="0"/>
              <a:t>)</a:t>
            </a:r>
            <a:r>
              <a:rPr lang="zh-CN" altLang="en-US" dirty="0"/>
              <a:t>，两机均选用</a:t>
            </a:r>
            <a:r>
              <a:rPr lang="en-US" altLang="zh-CN" dirty="0"/>
              <a:t>6.000 0 MHz</a:t>
            </a:r>
            <a:r>
              <a:rPr lang="zh-CN" altLang="en-US" dirty="0"/>
              <a:t>的振荡频率，通信速率为</a:t>
            </a:r>
            <a:r>
              <a:rPr lang="en-US" altLang="zh-CN" dirty="0"/>
              <a:t>2 400 b/s</a:t>
            </a:r>
            <a:r>
              <a:rPr lang="zh-CN" altLang="en-US" dirty="0"/>
              <a:t>。通信的功能为： 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B5AF-9451-4F6B-80E2-D0DBD5C28625}" type="datetime3">
              <a:rPr lang="zh-CN" altLang="en-US" smtClean="0"/>
              <a:pPr/>
              <a:t>2020年4月26日星期日</a:t>
            </a:fld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12DD-E623-4598-9E50-BF5725FAD896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157703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419475" y="6308725"/>
            <a:ext cx="647700" cy="288925"/>
          </a:xfrm>
          <a:prstGeom prst="rect">
            <a:avLst/>
          </a:prstGeom>
          <a:solidFill>
            <a:srgbClr val="F6C618"/>
          </a:solidFill>
          <a:ln>
            <a:noFill/>
          </a:ln>
          <a:effectLst>
            <a:prstShdw prst="shdw17" dist="17961" dir="2700000">
              <a:srgbClr val="F6C618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2"/>
                </a:solidFill>
              </a:rPr>
              <a:t>返回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BC8FFD0-7258-4A02-BF74-CB0743A45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7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33"/>
    </mc:Choice>
    <mc:Fallback>
      <p:transition spd="slow" advTm="23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5" x="2005013" y="4240213"/>
          <p14:tracePt t="721" x="2014538" y="4240213"/>
          <p14:tracePt t="729" x="2022475" y="4240213"/>
          <p14:tracePt t="737" x="2030413" y="4240213"/>
          <p14:tracePt t="745" x="2039938" y="4240213"/>
          <p14:tracePt t="754" x="2065338" y="4232275"/>
          <p14:tracePt t="761" x="2098675" y="4214813"/>
          <p14:tracePt t="769" x="2149475" y="4197350"/>
          <p14:tracePt t="778" x="2217738" y="4146550"/>
          <p14:tracePt t="785" x="2278063" y="4079875"/>
          <p14:tracePt t="794" x="2354263" y="3968750"/>
          <p14:tracePt t="801" x="2405063" y="3867150"/>
          <p14:tracePt t="809" x="2481263" y="3763963"/>
          <p14:tracePt t="817" x="2541588" y="3654425"/>
          <p14:tracePt t="826" x="2592388" y="3568700"/>
          <p14:tracePt t="833" x="2660650" y="3475038"/>
          <p14:tracePt t="842" x="2693988" y="3382963"/>
          <p14:tracePt t="849" x="2727325" y="3305175"/>
          <p14:tracePt t="857" x="2736850" y="3238500"/>
          <p14:tracePt t="865" x="2736850" y="3195638"/>
          <p14:tracePt t="874" x="2736850" y="3160713"/>
          <p14:tracePt t="881" x="2727325" y="3135313"/>
          <p14:tracePt t="889" x="2711450" y="3119438"/>
          <p14:tracePt t="897" x="2701925" y="3109913"/>
          <p14:tracePt t="905" x="2701925" y="3094038"/>
          <p14:tracePt t="937" x="2701925" y="3076575"/>
          <p14:tracePt t="961" x="2701925" y="3059113"/>
          <p14:tracePt t="969" x="2693988" y="3051175"/>
          <p14:tracePt t="977" x="2686050" y="3051175"/>
          <p14:tracePt t="985" x="2676525" y="3041650"/>
          <p14:tracePt t="1001" x="2668588" y="3033713"/>
          <p14:tracePt t="1010" x="2660650" y="3025775"/>
          <p14:tracePt t="1026" x="2660650" y="3016250"/>
          <p14:tracePt t="1033" x="2660650" y="3008313"/>
          <p14:tracePt t="1043" x="2651125" y="2990850"/>
          <p14:tracePt t="1049" x="2643188" y="2965450"/>
          <p14:tracePt t="1058" x="2633663" y="2940050"/>
          <p14:tracePt t="1065" x="2633663" y="2914650"/>
          <p14:tracePt t="1073" x="2617788" y="2889250"/>
          <p14:tracePt t="1081" x="2600325" y="2863850"/>
          <p14:tracePt t="1089" x="2574925" y="2830513"/>
          <p14:tracePt t="1097" x="2557463" y="2778125"/>
          <p14:tracePt t="1105" x="2549525" y="2744788"/>
          <p14:tracePt t="1113" x="2532063" y="2711450"/>
          <p14:tracePt t="1121" x="2524125" y="2676525"/>
          <p14:tracePt t="1129" x="2516188" y="2651125"/>
          <p14:tracePt t="1137" x="2506663" y="2617788"/>
          <p14:tracePt t="1145" x="2506663" y="2582863"/>
          <p14:tracePt t="1154" x="2506663" y="2549525"/>
          <p14:tracePt t="1161" x="2506663" y="2506663"/>
          <p14:tracePt t="1169" x="2506663" y="2489200"/>
          <p14:tracePt t="1176" x="2506663" y="2473325"/>
          <p14:tracePt t="1185" x="2506663" y="2455863"/>
          <p14:tracePt t="2033" x="2524125" y="2455863"/>
          <p14:tracePt t="2042" x="2532063" y="2455863"/>
          <p14:tracePt t="2049" x="2541588" y="2455863"/>
          <p14:tracePt t="2057" x="2549525" y="2455863"/>
          <p14:tracePt t="2064" x="2557463" y="2455863"/>
          <p14:tracePt t="2249" x="2566988" y="2455863"/>
          <p14:tracePt t="2281" x="2582863" y="2455863"/>
          <p14:tracePt t="2393" x="2600325" y="2455863"/>
          <p14:tracePt t="2401" x="2608263" y="2455863"/>
          <p14:tracePt t="2409" x="2617788" y="2455863"/>
          <p14:tracePt t="2417" x="2625725" y="2455863"/>
          <p14:tracePt t="2425" x="2633663" y="2455863"/>
          <p14:tracePt t="2433" x="2651125" y="2455863"/>
          <p14:tracePt t="2440" x="2686050" y="2455863"/>
          <p14:tracePt t="2448" x="2693988" y="2455863"/>
          <p14:tracePt t="2457" x="2719388" y="2455863"/>
          <p14:tracePt t="2464" x="2744788" y="2455863"/>
          <p14:tracePt t="2473" x="2752725" y="2463800"/>
          <p14:tracePt t="2480" x="2770188" y="2463800"/>
          <p14:tracePt t="2602" x="2778125" y="2463800"/>
          <p14:tracePt t="2617" x="2787650" y="2463800"/>
          <p14:tracePt t="2625" x="2795588" y="2463800"/>
          <p14:tracePt t="2633" x="2805113" y="2463800"/>
          <p14:tracePt t="2641" x="2813050" y="2463800"/>
          <p14:tracePt t="2657" x="2830513" y="2463800"/>
          <p14:tracePt t="2673" x="2846388" y="2463800"/>
          <p14:tracePt t="2680" x="2855913" y="2463800"/>
          <p14:tracePt t="2688" x="2863850" y="2463800"/>
          <p14:tracePt t="2697" x="2881313" y="2463800"/>
          <p14:tracePt t="2705" x="2889250" y="2463800"/>
          <p14:tracePt t="2977" x="2906713" y="2463800"/>
          <p14:tracePt t="3073" x="2914650" y="2463800"/>
          <p14:tracePt t="3082" x="2932113" y="2463800"/>
          <p14:tracePt t="3089" x="2965450" y="2463800"/>
          <p14:tracePt t="3097" x="3000375" y="2463800"/>
          <p14:tracePt t="3105" x="3016250" y="2455863"/>
          <p14:tracePt t="3115" x="3041650" y="2447925"/>
          <p14:tracePt t="3121" x="3076575" y="2438400"/>
          <p14:tracePt t="3129" x="3101975" y="2430463"/>
          <p14:tracePt t="3153" x="3094038" y="2422525"/>
          <p14:tracePt t="3161" x="3041650" y="2422525"/>
          <p14:tracePt t="3169" x="2990850" y="2422525"/>
          <p14:tracePt t="3177" x="2957513" y="2422525"/>
          <p14:tracePt t="3344" x="2974975" y="2422525"/>
          <p14:tracePt t="3385" x="2965450" y="2422525"/>
          <p14:tracePt t="3393" x="2940050" y="2430463"/>
          <p14:tracePt t="3401" x="2922588" y="2447925"/>
          <p14:tracePt t="3408" x="2906713" y="2455863"/>
          <p14:tracePt t="3417" x="2897188" y="2463800"/>
          <p14:tracePt t="3433" x="2914650" y="2473325"/>
          <p14:tracePt t="3441" x="2940050" y="2489200"/>
          <p14:tracePt t="3449" x="2982913" y="2489200"/>
          <p14:tracePt t="3457" x="3025775" y="2489200"/>
          <p14:tracePt t="3467" x="3084513" y="2489200"/>
          <p14:tracePt t="3474" x="3144838" y="2489200"/>
          <p14:tracePt t="3482" x="3203575" y="2489200"/>
          <p14:tracePt t="3489" x="3246438" y="2489200"/>
          <p14:tracePt t="3498" x="3314700" y="2489200"/>
          <p14:tracePt t="3505" x="3355975" y="2489200"/>
          <p14:tracePt t="3513" x="3416300" y="2489200"/>
          <p14:tracePt t="3521" x="3492500" y="2489200"/>
          <p14:tracePt t="3529" x="3535363" y="2489200"/>
          <p14:tracePt t="3537" x="3603625" y="2489200"/>
          <p14:tracePt t="3545" x="3662363" y="2489200"/>
          <p14:tracePt t="3553" x="3722688" y="2489200"/>
          <p14:tracePt t="3561" x="3748088" y="2489200"/>
          <p14:tracePt t="3569" x="3756025" y="2489200"/>
          <p14:tracePt t="3785" x="3763963" y="2489200"/>
          <p14:tracePt t="3793" x="3773488" y="2489200"/>
          <p14:tracePt t="3809" x="3790950" y="2489200"/>
          <p14:tracePt t="3818" x="3798888" y="2489200"/>
          <p14:tracePt t="3825" x="3806825" y="2489200"/>
          <p14:tracePt t="3921" x="3816350" y="2481263"/>
          <p14:tracePt t="4225" x="3824288" y="2473325"/>
          <p14:tracePt t="4233" x="3832225" y="2473325"/>
          <p14:tracePt t="4241" x="3857625" y="2473325"/>
          <p14:tracePt t="4249" x="3925888" y="2473325"/>
          <p14:tracePt t="4257" x="4011613" y="2473325"/>
          <p14:tracePt t="4265" x="4121150" y="2489200"/>
          <p14:tracePt t="4273" x="4283075" y="2516188"/>
          <p14:tracePt t="4280" x="4427538" y="2524125"/>
          <p14:tracePt t="4288" x="4554538" y="2532063"/>
          <p14:tracePt t="4296" x="4691063" y="2549525"/>
          <p14:tracePt t="4305" x="4792663" y="2549525"/>
          <p14:tracePt t="4312" x="4878388" y="2549525"/>
          <p14:tracePt t="4321" x="4946650" y="2549525"/>
          <p14:tracePt t="4329" x="5005388" y="2549525"/>
          <p14:tracePt t="4337" x="5030788" y="2549525"/>
          <p14:tracePt t="4346" x="5048250" y="2549525"/>
          <p14:tracePt t="4441" x="5056188" y="2541588"/>
          <p14:tracePt t="4946" x="5064125" y="2541588"/>
          <p14:tracePt t="4954" x="5081588" y="2541588"/>
          <p14:tracePt t="4961" x="5149850" y="2541588"/>
          <p14:tracePt t="4969" x="5251450" y="2541588"/>
          <p14:tracePt t="4978" x="5362575" y="2541588"/>
          <p14:tracePt t="4984" x="5497513" y="2541588"/>
          <p14:tracePt t="4993" x="5676900" y="2524125"/>
          <p14:tracePt t="5000" x="5803900" y="2516188"/>
          <p14:tracePt t="5008" x="5932488" y="2516188"/>
          <p14:tracePt t="5016" x="6059488" y="2516188"/>
          <p14:tracePt t="5025" x="6127750" y="2516188"/>
          <p14:tracePt t="5033" x="6161088" y="2516188"/>
          <p14:tracePt t="5338" x="6186488" y="2516188"/>
          <p14:tracePt t="5353" x="6194425" y="2516188"/>
          <p14:tracePt t="5361" x="6246813" y="2506663"/>
          <p14:tracePt t="5369" x="6313488" y="2506663"/>
          <p14:tracePt t="5377" x="6391275" y="2498725"/>
          <p14:tracePt t="5385" x="6432550" y="2473325"/>
          <p14:tracePt t="5394" x="6467475" y="2463800"/>
          <p14:tracePt t="5554" x="6492875" y="2455863"/>
          <p14:tracePt t="5561" x="6500813" y="2455863"/>
          <p14:tracePt t="5569" x="6518275" y="2447925"/>
          <p14:tracePt t="5577" x="6594475" y="2405063"/>
          <p14:tracePt t="5585" x="6713538" y="2362200"/>
          <p14:tracePt t="5594" x="6824663" y="2286000"/>
          <p14:tracePt t="5601" x="6875463" y="2235200"/>
          <p14:tracePt t="5609" x="6891338" y="2227263"/>
          <p14:tracePt t="5680" x="6891338" y="2217738"/>
          <p14:tracePt t="5826" x="6891338" y="2227263"/>
          <p14:tracePt t="5841" x="6891338" y="2235200"/>
          <p14:tracePt t="5857" x="6891338" y="2252663"/>
          <p14:tracePt t="5961" x="6891338" y="2268538"/>
          <p14:tracePt t="5976" x="6891338" y="2286000"/>
          <p14:tracePt t="5985" x="6891338" y="2293938"/>
          <p14:tracePt t="5993" x="6900863" y="2311400"/>
          <p14:tracePt t="6001" x="6908800" y="2328863"/>
          <p14:tracePt t="6008" x="6916738" y="2336800"/>
          <p14:tracePt t="6017" x="6926263" y="2344738"/>
          <p14:tracePt t="6025" x="6934200" y="2362200"/>
          <p14:tracePt t="6033" x="6934200" y="2371725"/>
          <p14:tracePt t="6041" x="6951663" y="2379663"/>
          <p14:tracePt t="6113" x="6959600" y="2379663"/>
          <p14:tracePt t="6137" x="6959600" y="2371725"/>
          <p14:tracePt t="6297" x="6959600" y="2362200"/>
          <p14:tracePt t="6673" x="6969125" y="2362200"/>
          <p14:tracePt t="6681" x="6977063" y="2362200"/>
          <p14:tracePt t="6688" x="7035800" y="2362200"/>
          <p14:tracePt t="6697" x="7121525" y="2362200"/>
          <p14:tracePt t="6705" x="7223125" y="2371725"/>
          <p14:tracePt t="6713" x="7334250" y="2379663"/>
          <p14:tracePt t="6721" x="7461250" y="2379663"/>
          <p14:tracePt t="6729" x="7562850" y="2379663"/>
          <p14:tracePt t="6737" x="7648575" y="2379663"/>
          <p14:tracePt t="6745" x="7716838" y="2379663"/>
          <p14:tracePt t="6754" x="7758113" y="2379663"/>
          <p14:tracePt t="6762" x="7783513" y="2379663"/>
          <p14:tracePt t="7113" x="7793038" y="2387600"/>
          <p14:tracePt t="7121" x="7793038" y="2397125"/>
          <p14:tracePt t="7129" x="7775575" y="2397125"/>
          <p14:tracePt t="7137" x="7732713" y="2422525"/>
          <p14:tracePt t="7145" x="7648575" y="2447925"/>
          <p14:tracePt t="7153" x="7478713" y="2489200"/>
          <p14:tracePt t="7161" x="7273925" y="2549525"/>
          <p14:tracePt t="7171" x="7045325" y="2608263"/>
          <p14:tracePt t="7177" x="6824663" y="2651125"/>
          <p14:tracePt t="7185" x="6637338" y="2676525"/>
          <p14:tracePt t="7192" x="6348413" y="2744788"/>
          <p14:tracePt t="7200" x="6084888" y="2830513"/>
          <p14:tracePt t="7208" x="5889625" y="2871788"/>
          <p14:tracePt t="7216" x="5659438" y="2932113"/>
          <p14:tracePt t="7224" x="5395913" y="3016250"/>
          <p14:tracePt t="7234" x="5251450" y="3051175"/>
          <p14:tracePt t="7241" x="5091113" y="3094038"/>
          <p14:tracePt t="7249" x="4946650" y="3127375"/>
          <p14:tracePt t="7257" x="4802188" y="3160713"/>
          <p14:tracePt t="7265" x="4640263" y="3186113"/>
          <p14:tracePt t="7273" x="4402138" y="3203575"/>
          <p14:tracePt t="7281" x="4197350" y="3203575"/>
          <p14:tracePt t="7289" x="3994150" y="3203575"/>
          <p14:tracePt t="7297" x="3756025" y="3211513"/>
          <p14:tracePt t="7305" x="3527425" y="3211513"/>
          <p14:tracePt t="7313" x="3373438" y="3211513"/>
          <p14:tracePt t="7321" x="3221038" y="3211513"/>
          <p14:tracePt t="7329" x="3076575" y="3211513"/>
          <p14:tracePt t="7337" x="2974975" y="3203575"/>
          <p14:tracePt t="7345" x="2871788" y="3178175"/>
          <p14:tracePt t="7353" x="2805113" y="3178175"/>
          <p14:tracePt t="7361" x="2744788" y="3160713"/>
          <p14:tracePt t="7369" x="2701925" y="3144838"/>
          <p14:tracePt t="7377" x="2676525" y="3135313"/>
          <p14:tracePt t="7386" x="2651125" y="3119438"/>
          <p14:tracePt t="7392" x="2625725" y="3109913"/>
          <p14:tracePt t="7400" x="2608263" y="3084513"/>
          <p14:tracePt t="7408" x="2592388" y="3076575"/>
          <p14:tracePt t="7449" x="2582863" y="3067050"/>
          <p14:tracePt t="7488" x="2582863" y="3059113"/>
          <p14:tracePt t="7497" x="2574925" y="3041650"/>
          <p14:tracePt t="7505" x="2566988" y="3025775"/>
          <p14:tracePt t="7513" x="2549525" y="3016250"/>
          <p14:tracePt t="7521" x="2541588" y="3008313"/>
          <p14:tracePt t="7593" x="2532063" y="3000375"/>
          <p14:tracePt t="7600" x="2524125" y="2990850"/>
          <p14:tracePt t="7608" x="2506663" y="2982913"/>
          <p14:tracePt t="7632" x="2489200" y="2982913"/>
          <p14:tracePt t="7657" x="2473325" y="2982913"/>
          <p14:tracePt t="7673" x="2455863" y="2982913"/>
          <p14:tracePt t="7681" x="2447925" y="2982913"/>
          <p14:tracePt t="7688" x="2438400" y="2982913"/>
          <p14:tracePt t="7697" x="2430463" y="2982913"/>
          <p14:tracePt t="7746" x="2422525" y="2982913"/>
          <p14:tracePt t="8049" x="2438400" y="2990850"/>
          <p14:tracePt t="8057" x="2447925" y="2990850"/>
          <p14:tracePt t="8065" x="2455863" y="2990850"/>
          <p14:tracePt t="8073" x="2473325" y="3000375"/>
          <p14:tracePt t="8081" x="2481263" y="3000375"/>
          <p14:tracePt t="8089" x="2498725" y="3000375"/>
          <p14:tracePt t="8097" x="2506663" y="3000375"/>
          <p14:tracePt t="8105" x="2524125" y="3008313"/>
          <p14:tracePt t="8113" x="2541588" y="3008313"/>
          <p14:tracePt t="8137" x="2549525" y="3008313"/>
          <p14:tracePt t="8145" x="2566988" y="3016250"/>
          <p14:tracePt t="8154" x="2582863" y="3025775"/>
          <p14:tracePt t="8170" x="2592388" y="3025775"/>
          <p14:tracePt t="8187" x="2600325" y="3025775"/>
          <p14:tracePt t="8297" x="2608263" y="3025775"/>
          <p14:tracePt t="8313" x="2617788" y="3025775"/>
          <p14:tracePt t="8329" x="2633663" y="3033713"/>
          <p14:tracePt t="8426" x="2651125" y="3033713"/>
          <p14:tracePt t="8449" x="2660650" y="3033713"/>
          <p14:tracePt t="8601" x="2668588" y="3033713"/>
          <p14:tracePt t="8625" x="2676525" y="3033713"/>
          <p14:tracePt t="8657" x="2686050" y="3033713"/>
          <p14:tracePt t="8664" x="2693988" y="3033713"/>
          <p14:tracePt t="8672" x="2711450" y="3033713"/>
          <p14:tracePt t="8688" x="2744788" y="3033713"/>
          <p14:tracePt t="8697" x="2787650" y="3033713"/>
          <p14:tracePt t="8704" x="2855913" y="3033713"/>
          <p14:tracePt t="8713" x="2965450" y="3033713"/>
          <p14:tracePt t="8720" x="3109913" y="3033713"/>
          <p14:tracePt t="8728" x="3297238" y="3033713"/>
          <p14:tracePt t="8738" x="3594100" y="3033713"/>
          <p14:tracePt t="8746" x="3883025" y="3033713"/>
          <p14:tracePt t="8754" x="4146550" y="3051175"/>
          <p14:tracePt t="8761" x="4394200" y="3076575"/>
          <p14:tracePt t="8769" x="4521200" y="3084513"/>
          <p14:tracePt t="8777" x="4554538" y="3094038"/>
          <p14:tracePt t="8785" x="4564063" y="3101975"/>
          <p14:tracePt t="8793" x="4554538" y="3101975"/>
          <p14:tracePt t="8801" x="4521200" y="3101975"/>
          <p14:tracePt t="8809" x="4470400" y="3101975"/>
          <p14:tracePt t="8818" x="4394200" y="3127375"/>
          <p14:tracePt t="8825" x="4283075" y="3135313"/>
          <p14:tracePt t="8833" x="4181475" y="3135313"/>
          <p14:tracePt t="8841" x="4095750" y="3135313"/>
          <p14:tracePt t="8849" x="4027488" y="3135313"/>
          <p14:tracePt t="8857" x="3986213" y="3135313"/>
          <p14:tracePt t="8865" x="3960813" y="3135313"/>
          <p14:tracePt t="8873" x="3935413" y="3127375"/>
          <p14:tracePt t="8881" x="3935413" y="3109913"/>
          <p14:tracePt t="8890" x="3943350" y="3109913"/>
          <p14:tracePt t="8897" x="3943350" y="3101975"/>
          <p14:tracePt t="8906" x="3951288" y="3084513"/>
          <p14:tracePt t="8913" x="3976688" y="3084513"/>
          <p14:tracePt t="8922" x="4019550" y="3076575"/>
          <p14:tracePt t="8929" x="4037013" y="3067050"/>
          <p14:tracePt t="8946" x="4037013" y="3059113"/>
          <p14:tracePt t="8957" x="4037013" y="3051175"/>
          <p14:tracePt t="8962" x="4027488" y="3051175"/>
          <p14:tracePt t="8969" x="4019550" y="3051175"/>
          <p14:tracePt t="8977" x="4002088" y="3051175"/>
          <p14:tracePt t="8985" x="3986213" y="3051175"/>
          <p14:tracePt t="9017" x="3994150" y="3051175"/>
          <p14:tracePt t="9025" x="4002088" y="3051175"/>
          <p14:tracePt t="9642" x="4011613" y="3051175"/>
          <p14:tracePt t="10697" x="4019550" y="3051175"/>
          <p14:tracePt t="10713" x="4027488" y="3051175"/>
          <p14:tracePt t="10745" x="4037013" y="3051175"/>
          <p14:tracePt t="10785" x="4052888" y="3051175"/>
          <p14:tracePt t="11009" x="4070350" y="3051175"/>
          <p14:tracePt t="11041" x="4087813" y="3051175"/>
          <p14:tracePt t="11049" x="4095750" y="3051175"/>
          <p14:tracePt t="11065" x="4105275" y="3051175"/>
          <p14:tracePt t="11073" x="4113213" y="3051175"/>
          <p14:tracePt t="11081" x="4121150" y="3051175"/>
          <p14:tracePt t="11089" x="4130675" y="3051175"/>
          <p14:tracePt t="11098" x="4146550" y="3051175"/>
          <p14:tracePt t="11114" x="4164013" y="3051175"/>
          <p14:tracePt t="11121" x="4171950" y="3051175"/>
          <p14:tracePt t="11129" x="4181475" y="3051175"/>
          <p14:tracePt t="11137" x="4189413" y="3051175"/>
          <p14:tracePt t="11146" x="4197350" y="3051175"/>
          <p14:tracePt t="11153" x="4206875" y="3051175"/>
          <p14:tracePt t="11185" x="4224338" y="3051175"/>
          <p14:tracePt t="11209" x="4240213" y="3051175"/>
          <p14:tracePt t="11225" x="4265613" y="3051175"/>
          <p14:tracePt t="11233" x="4275138" y="3051175"/>
          <p14:tracePt t="11241" x="4291013" y="3051175"/>
          <p14:tracePt t="11249" x="4316413" y="3051175"/>
          <p14:tracePt t="11257" x="4333875" y="3051175"/>
          <p14:tracePt t="11266" x="4376738" y="3051175"/>
          <p14:tracePt t="11273" x="4410075" y="3051175"/>
          <p14:tracePt t="11282" x="4445000" y="3051175"/>
          <p14:tracePt t="11289" x="4486275" y="3051175"/>
          <p14:tracePt t="11298" x="4513263" y="3051175"/>
          <p14:tracePt t="11305" x="4529138" y="3051175"/>
          <p14:tracePt t="11313" x="4546600" y="3051175"/>
          <p14:tracePt t="11433" x="4554538" y="3051175"/>
          <p14:tracePt t="11449" x="4564063" y="3051175"/>
          <p14:tracePt t="11457" x="4579938" y="3051175"/>
          <p14:tracePt t="11465" x="4589463" y="3051175"/>
          <p14:tracePt t="11473" x="4622800" y="3051175"/>
          <p14:tracePt t="11482" x="4657725" y="3051175"/>
          <p14:tracePt t="11489" x="4699000" y="3051175"/>
          <p14:tracePt t="11500" x="4749800" y="3051175"/>
          <p14:tracePt t="11506" x="4827588" y="3051175"/>
          <p14:tracePt t="11514" x="4886325" y="3051175"/>
          <p14:tracePt t="11521" x="4954588" y="3051175"/>
          <p14:tracePt t="11529" x="5038725" y="3051175"/>
          <p14:tracePt t="11537" x="5081588" y="3051175"/>
          <p14:tracePt t="11545" x="5106988" y="3051175"/>
          <p14:tracePt t="11553" x="5124450" y="3051175"/>
          <p14:tracePt t="11826" x="5132388" y="3051175"/>
          <p14:tracePt t="11833" x="5149850" y="3051175"/>
          <p14:tracePt t="11849" x="5175250" y="3051175"/>
          <p14:tracePt t="11858" x="5200650" y="3051175"/>
          <p14:tracePt t="11865" x="5226050" y="3051175"/>
          <p14:tracePt t="11874" x="5268913" y="3051175"/>
          <p14:tracePt t="11881" x="5345113" y="3051175"/>
          <p14:tracePt t="11889" x="5405438" y="3051175"/>
          <p14:tracePt t="11897" x="5497513" y="3051175"/>
          <p14:tracePt t="11905" x="5600700" y="3051175"/>
          <p14:tracePt t="11914" x="5684838" y="3051175"/>
          <p14:tracePt t="11921" x="5788025" y="3051175"/>
          <p14:tracePt t="11930" x="5846763" y="3067050"/>
          <p14:tracePt t="11937" x="5854700" y="3067050"/>
          <p14:tracePt t="11951" x="5864225" y="3076575"/>
          <p14:tracePt t="11953" x="5854700" y="3076575"/>
          <p14:tracePt t="11961" x="5795963" y="3084513"/>
          <p14:tracePt t="11969" x="5710238" y="3109913"/>
          <p14:tracePt t="11977" x="5684838" y="3127375"/>
          <p14:tracePt t="12106" x="5702300" y="3127375"/>
          <p14:tracePt t="12113" x="5727700" y="3119438"/>
          <p14:tracePt t="12121" x="5753100" y="3101975"/>
          <p14:tracePt t="12130" x="5761038" y="3094038"/>
          <p14:tracePt t="12137" x="5770563" y="3076575"/>
          <p14:tracePt t="12146" x="5788025" y="3076575"/>
          <p14:tracePt t="12153" x="5788025" y="3059113"/>
          <p14:tracePt t="12161" x="5803900" y="3059113"/>
          <p14:tracePt t="12178" x="5821363" y="3059113"/>
          <p14:tracePt t="12185" x="5829300" y="3059113"/>
          <p14:tracePt t="12193" x="5846763" y="3059113"/>
          <p14:tracePt t="12201" x="5864225" y="3059113"/>
          <p14:tracePt t="12378" x="5880100" y="3059113"/>
          <p14:tracePt t="12393" x="5889625" y="3059113"/>
          <p14:tracePt t="12488" x="5897563" y="3059113"/>
          <p14:tracePt t="12505" x="5905500" y="3059113"/>
          <p14:tracePt t="12513" x="5915025" y="3059113"/>
          <p14:tracePt t="12977" x="5922963" y="3051175"/>
          <p14:tracePt t="12985" x="5932488" y="3051175"/>
          <p14:tracePt t="13057" x="5940425" y="3051175"/>
          <p14:tracePt t="13065" x="5957888" y="3051175"/>
          <p14:tracePt t="13081" x="5965825" y="3051175"/>
          <p14:tracePt t="13088" x="5991225" y="3051175"/>
          <p14:tracePt t="13097" x="6024563" y="3067050"/>
          <p14:tracePt t="13105" x="6076950" y="3076575"/>
          <p14:tracePt t="13113" x="6135688" y="3101975"/>
          <p14:tracePt t="13121" x="6194425" y="3109913"/>
          <p14:tracePt t="13129" x="6272213" y="3144838"/>
          <p14:tracePt t="13137" x="6330950" y="3160713"/>
          <p14:tracePt t="13146" x="6365875" y="3170238"/>
          <p14:tracePt t="13154" x="6407150" y="3178175"/>
          <p14:tracePt t="13161" x="6432550" y="3186113"/>
          <p14:tracePt t="13169" x="6450013" y="3186113"/>
          <p14:tracePt t="13177" x="6457950" y="3186113"/>
          <p14:tracePt t="13201" x="6475413" y="3186113"/>
          <p14:tracePt t="13217" x="6500813" y="3186113"/>
          <p14:tracePt t="13225" x="6518275" y="3186113"/>
          <p14:tracePt t="13234" x="6535738" y="3186113"/>
          <p14:tracePt t="13241" x="6551613" y="3178175"/>
          <p14:tracePt t="13249" x="6577013" y="3178175"/>
          <p14:tracePt t="13257" x="6586538" y="3178175"/>
          <p14:tracePt t="13265" x="6602413" y="3170238"/>
          <p14:tracePt t="13273" x="6619875" y="3160713"/>
          <p14:tracePt t="13281" x="6627813" y="3160713"/>
          <p14:tracePt t="13289" x="6645275" y="3160713"/>
          <p14:tracePt t="13297" x="6654800" y="3152775"/>
          <p14:tracePt t="13313" x="6670675" y="3144838"/>
          <p14:tracePt t="13321" x="6680200" y="3144838"/>
          <p14:tracePt t="13329" x="6696075" y="3135313"/>
          <p14:tracePt t="13337" x="6731000" y="3119438"/>
          <p14:tracePt t="13345" x="6756400" y="3119438"/>
          <p14:tracePt t="13353" x="6772275" y="3109913"/>
          <p14:tracePt t="13361" x="6799263" y="3101975"/>
          <p14:tracePt t="13369" x="6807200" y="3094038"/>
          <p14:tracePt t="13393" x="6824663" y="3094038"/>
          <p14:tracePt t="13528" x="6824663" y="3084513"/>
          <p14:tracePt t="13537" x="6840538" y="3084513"/>
          <p14:tracePt t="13545" x="6850063" y="3084513"/>
          <p14:tracePt t="13553" x="6858000" y="3076575"/>
          <p14:tracePt t="13625" x="6858000" y="3059113"/>
          <p14:tracePt t="14378" x="6858000" y="3051175"/>
          <p14:tracePt t="14393" x="6858000" y="3059113"/>
          <p14:tracePt t="14401" x="6850063" y="3059113"/>
          <p14:tracePt t="14481" x="6850063" y="3076575"/>
          <p14:tracePt t="14489" x="6840538" y="3084513"/>
          <p14:tracePt t="14498" x="6832600" y="3094038"/>
          <p14:tracePt t="14507" x="6824663" y="3101975"/>
          <p14:tracePt t="14515" x="6807200" y="3109913"/>
          <p14:tracePt t="14521" x="6799263" y="3119438"/>
          <p14:tracePt t="14528" x="6789738" y="3119438"/>
          <p14:tracePt t="14537" x="6764338" y="3119438"/>
          <p14:tracePt t="14545" x="6731000" y="3119438"/>
          <p14:tracePt t="14552" x="6688138" y="3119438"/>
          <p14:tracePt t="14561" x="6627813" y="3119438"/>
          <p14:tracePt t="14568" x="6518275" y="3119438"/>
          <p14:tracePt t="14577" x="6391275" y="3119438"/>
          <p14:tracePt t="14585" x="6254750" y="3119438"/>
          <p14:tracePt t="14593" x="6110288" y="3119438"/>
          <p14:tracePt t="14601" x="5965825" y="3119438"/>
          <p14:tracePt t="14609" x="5829300" y="3119438"/>
          <p14:tracePt t="14617" x="5753100" y="3119438"/>
          <p14:tracePt t="14625" x="5626100" y="3119438"/>
          <p14:tracePt t="14633" x="5507038" y="3119438"/>
          <p14:tracePt t="14641" x="5362575" y="3119438"/>
          <p14:tracePt t="14650" x="5235575" y="3119438"/>
          <p14:tracePt t="14657" x="5099050" y="3119438"/>
          <p14:tracePt t="14666" x="4954588" y="3119438"/>
          <p14:tracePt t="14673" x="4827588" y="3119438"/>
          <p14:tracePt t="14682" x="4691063" y="3119438"/>
          <p14:tracePt t="14689" x="4564063" y="3119438"/>
          <p14:tracePt t="14697" x="4445000" y="3119438"/>
          <p14:tracePt t="14706" x="4359275" y="3119438"/>
          <p14:tracePt t="14713" x="4316413" y="3127375"/>
          <p14:tracePt t="14721" x="4275138" y="3144838"/>
          <p14:tracePt t="14729" x="4249738" y="3144838"/>
          <p14:tracePt t="14737" x="4224338" y="3144838"/>
          <p14:tracePt t="14745" x="4206875" y="3144838"/>
          <p14:tracePt t="14753" x="4189413" y="3144838"/>
          <p14:tracePt t="14761" x="4171950" y="3144838"/>
          <p14:tracePt t="14785" x="4164013" y="3144838"/>
          <p14:tracePt t="14801" x="4156075" y="3144838"/>
          <p14:tracePt t="14809" x="4138613" y="3144838"/>
          <p14:tracePt t="14825" x="4121150" y="3144838"/>
          <p14:tracePt t="14833" x="4105275" y="3144838"/>
          <p14:tracePt t="14841" x="4079875" y="3152775"/>
          <p14:tracePt t="14850" x="4062413" y="3178175"/>
          <p14:tracePt t="14857" x="4044950" y="3195638"/>
          <p14:tracePt t="14866" x="4027488" y="3211513"/>
          <p14:tracePt t="14873" x="4019550" y="3228975"/>
          <p14:tracePt t="14881" x="4011613" y="3254375"/>
          <p14:tracePt t="14889" x="4002088" y="3279775"/>
          <p14:tracePt t="14897" x="4002088" y="3297238"/>
          <p14:tracePt t="14906" x="4002088" y="3314700"/>
          <p14:tracePt t="14913" x="4002088" y="3330575"/>
          <p14:tracePt t="14921" x="4002088" y="3348038"/>
          <p14:tracePt t="15057" x="3994150" y="3348038"/>
          <p14:tracePt t="15065" x="3986213" y="3355975"/>
          <p14:tracePt t="15073" x="3986213" y="3365500"/>
          <p14:tracePt t="15081" x="3986213" y="3382963"/>
          <p14:tracePt t="15089" x="3976688" y="3398838"/>
          <p14:tracePt t="15097" x="3976688" y="3408363"/>
          <p14:tracePt t="15114" x="3968750" y="3416300"/>
          <p14:tracePt t="15233" x="3968750" y="3433763"/>
          <p14:tracePt t="15649" x="3976688" y="3433763"/>
          <p14:tracePt t="15665" x="3986213" y="3433763"/>
          <p14:tracePt t="15737" x="3994150" y="3433763"/>
          <p14:tracePt t="15777" x="4002088" y="3433763"/>
          <p14:tracePt t="15785" x="4011613" y="3441700"/>
          <p14:tracePt t="15826" x="4019550" y="3441700"/>
          <p14:tracePt t="15850" x="4027488" y="3449638"/>
          <p14:tracePt t="15865" x="4037013" y="3449638"/>
          <p14:tracePt t="15969" x="4052888" y="3449638"/>
          <p14:tracePt t="16017" x="4062413" y="3449638"/>
          <p14:tracePt t="16033" x="4070350" y="3449638"/>
          <p14:tracePt t="16041" x="4079875" y="3449638"/>
          <p14:tracePt t="16049" x="4095750" y="3449638"/>
          <p14:tracePt t="16057" x="4121150" y="3441700"/>
          <p14:tracePt t="16064" x="4197350" y="3424238"/>
          <p14:tracePt t="16073" x="4275138" y="3416300"/>
          <p14:tracePt t="16081" x="4384675" y="3416300"/>
          <p14:tracePt t="16088" x="4521200" y="3416300"/>
          <p14:tracePt t="16097" x="4716463" y="3416300"/>
          <p14:tracePt t="16105" x="4894263" y="3416300"/>
          <p14:tracePt t="16112" x="5030788" y="3416300"/>
          <p14:tracePt t="16121" x="5157788" y="3416300"/>
          <p14:tracePt t="16129" x="5260975" y="3416300"/>
          <p14:tracePt t="16137" x="5319713" y="3433763"/>
          <p14:tracePt t="16145" x="5345113" y="3433763"/>
          <p14:tracePt t="16248" x="5353050" y="3441700"/>
          <p14:tracePt t="16305" x="5370513" y="3441700"/>
          <p14:tracePt t="16321" x="5421313" y="3441700"/>
          <p14:tracePt t="16329" x="5507038" y="3449638"/>
          <p14:tracePt t="16337" x="5608638" y="3449638"/>
          <p14:tracePt t="16345" x="5676900" y="3449638"/>
          <p14:tracePt t="16354" x="5761038" y="3449638"/>
          <p14:tracePt t="16361" x="5846763" y="3449638"/>
          <p14:tracePt t="16368" x="5922963" y="3449638"/>
          <p14:tracePt t="16377" x="5973763" y="3449638"/>
          <p14:tracePt t="16384" x="5991225" y="3449638"/>
          <p14:tracePt t="16865" x="6008688" y="3449638"/>
          <p14:tracePt t="16898" x="6016625" y="3449638"/>
          <p14:tracePt t="16914" x="6024563" y="3449638"/>
          <p14:tracePt t="16921" x="6034088" y="3449638"/>
          <p14:tracePt t="16929" x="6059488" y="3449638"/>
          <p14:tracePt t="16937" x="6102350" y="3449638"/>
          <p14:tracePt t="16946" x="6135688" y="3449638"/>
          <p14:tracePt t="16957" x="6169025" y="3449638"/>
          <p14:tracePt t="16962" x="6211888" y="3449638"/>
          <p14:tracePt t="16970" x="6262688" y="3449638"/>
          <p14:tracePt t="16978" x="6323013" y="3449638"/>
          <p14:tracePt t="16986" x="6365875" y="3449638"/>
          <p14:tracePt t="16994" x="6391275" y="3449638"/>
          <p14:tracePt t="17003" x="6416675" y="3449638"/>
          <p14:tracePt t="17073" x="6424613" y="3449638"/>
          <p14:tracePt t="17416" x="6442075" y="3449638"/>
          <p14:tracePt t="17432" x="6450013" y="3449638"/>
          <p14:tracePt t="17441" x="6457950" y="3449638"/>
          <p14:tracePt t="17449" x="6467475" y="3449638"/>
          <p14:tracePt t="17457" x="6475413" y="3449638"/>
          <p14:tracePt t="17465" x="6483350" y="3449638"/>
          <p14:tracePt t="17473" x="6500813" y="3449638"/>
          <p14:tracePt t="17481" x="6526213" y="3449638"/>
          <p14:tracePt t="17489" x="6551613" y="3449638"/>
          <p14:tracePt t="17497" x="6577013" y="3449638"/>
          <p14:tracePt t="17505" x="6602413" y="3449638"/>
          <p14:tracePt t="17513" x="6627813" y="3449638"/>
          <p14:tracePt t="17524" x="6637338" y="3449638"/>
          <p14:tracePt t="18009" x="6654800" y="3449638"/>
          <p14:tracePt t="18017" x="6662738" y="3449638"/>
          <p14:tracePt t="18024" x="6670675" y="3449638"/>
          <p14:tracePt t="18034" x="6696075" y="3449638"/>
          <p14:tracePt t="18042" x="6738938" y="3459163"/>
          <p14:tracePt t="18049" x="6781800" y="3467100"/>
          <p14:tracePt t="18058" x="6840538" y="3475038"/>
          <p14:tracePt t="18066" x="6891338" y="3475038"/>
          <p14:tracePt t="18074" x="6926263" y="3492500"/>
          <p14:tracePt t="18082" x="6994525" y="3509963"/>
          <p14:tracePt t="18089" x="7019925" y="3509963"/>
          <p14:tracePt t="18097" x="7027863" y="3509963"/>
          <p14:tracePt t="18105" x="7027863" y="3517900"/>
          <p14:tracePt t="18113" x="7019925" y="3517900"/>
          <p14:tracePt t="18121" x="7010400" y="3517900"/>
          <p14:tracePt t="18258" x="7019925" y="3517900"/>
          <p14:tracePt t="18265" x="7045325" y="3517900"/>
          <p14:tracePt t="18274" x="7121525" y="3509963"/>
          <p14:tracePt t="18281" x="7205663" y="3502025"/>
          <p14:tracePt t="18289" x="7308850" y="3502025"/>
          <p14:tracePt t="18297" x="7402513" y="3502025"/>
          <p14:tracePt t="18305" x="7478713" y="3502025"/>
          <p14:tracePt t="18313" x="7512050" y="3502025"/>
          <p14:tracePt t="18322" x="7537450" y="3509963"/>
          <p14:tracePt t="18330" x="7546975" y="3527425"/>
          <p14:tracePt t="18546" x="7562850" y="3527425"/>
          <p14:tracePt t="18633" x="7572375" y="3527425"/>
          <p14:tracePt t="18657" x="7580313" y="3527425"/>
          <p14:tracePt t="18921" x="7588250" y="3527425"/>
          <p14:tracePt t="18946" x="7597775" y="3527425"/>
          <p14:tracePt t="19073" x="7613650" y="3527425"/>
          <p14:tracePt t="19081" x="7623175" y="3527425"/>
          <p14:tracePt t="19089" x="7631113" y="3543300"/>
          <p14:tracePt t="19097" x="7631113" y="3560763"/>
          <p14:tracePt t="19105" x="7623175" y="3560763"/>
          <p14:tracePt t="19113" x="7613650" y="3586163"/>
          <p14:tracePt t="19121" x="7572375" y="3619500"/>
          <p14:tracePt t="19129" x="7521575" y="3662363"/>
          <p14:tracePt t="19137" x="7469188" y="3705225"/>
          <p14:tracePt t="19145" x="7377113" y="3763963"/>
          <p14:tracePt t="19153" x="7273925" y="3816350"/>
          <p14:tracePt t="19160" x="7164388" y="3875088"/>
          <p14:tracePt t="19168" x="7035800" y="3951288"/>
          <p14:tracePt t="19176" x="6883400" y="4002088"/>
          <p14:tracePt t="19185" x="6688138" y="4044950"/>
          <p14:tracePt t="19193" x="6457950" y="4105275"/>
          <p14:tracePt t="19201" x="6229350" y="4146550"/>
          <p14:tracePt t="19211" x="5932488" y="4181475"/>
          <p14:tracePt t="19217" x="5514975" y="4224338"/>
          <p14:tracePt t="19227" x="5141913" y="4224338"/>
          <p14:tracePt t="19234" x="4733925" y="4240213"/>
          <p14:tracePt t="19242" x="4291013" y="4257675"/>
          <p14:tracePt t="19249" x="3832225" y="4257675"/>
          <p14:tracePt t="19257" x="3373438" y="4257675"/>
          <p14:tracePt t="19265" x="2965450" y="4249738"/>
          <p14:tracePt t="19273" x="2617788" y="4249738"/>
          <p14:tracePt t="19281" x="2413000" y="4249738"/>
          <p14:tracePt t="19289" x="2260600" y="4249738"/>
          <p14:tracePt t="19297" x="2116138" y="4224338"/>
          <p14:tracePt t="19305" x="1989138" y="4197350"/>
          <p14:tracePt t="19313" x="1885950" y="4164013"/>
          <p14:tracePt t="19321" x="1784350" y="4130675"/>
          <p14:tracePt t="19331" x="1690688" y="4095750"/>
          <p14:tracePt t="19337" x="1631950" y="4079875"/>
          <p14:tracePt t="19347" x="1571625" y="4070350"/>
          <p14:tracePt t="19353" x="1530350" y="4044950"/>
          <p14:tracePt t="19361" x="1487488" y="4027488"/>
          <p14:tracePt t="19369" x="1470025" y="4019550"/>
          <p14:tracePt t="19377" x="1452563" y="4002088"/>
          <p14:tracePt t="19425" x="1452563" y="3986213"/>
          <p14:tracePt t="19521" x="1452563" y="3976688"/>
          <p14:tracePt t="19537" x="1452563" y="3968750"/>
          <p14:tracePt t="19544" x="1470025" y="3968750"/>
          <p14:tracePt t="19553" x="1477963" y="3968750"/>
          <p14:tracePt t="19560" x="1487488" y="3968750"/>
          <p14:tracePt t="19568" x="1495425" y="3968750"/>
          <p14:tracePt t="19576" x="1520825" y="3968750"/>
          <p14:tracePt t="19585" x="1555750" y="3968750"/>
          <p14:tracePt t="19593" x="1606550" y="3968750"/>
          <p14:tracePt t="19601" x="1649413" y="3968750"/>
          <p14:tracePt t="19611" x="1682750" y="3968750"/>
          <p14:tracePt t="19617" x="1733550" y="3968750"/>
          <p14:tracePt t="19625" x="1809750" y="3968750"/>
          <p14:tracePt t="19632" x="1870075" y="3968750"/>
          <p14:tracePt t="19641" x="1911350" y="3968750"/>
          <p14:tracePt t="19648" x="1928813" y="3968750"/>
          <p14:tracePt t="19818" x="1938338" y="3968750"/>
          <p14:tracePt t="19834" x="1954213" y="3968750"/>
          <p14:tracePt t="19842" x="1963738" y="3968750"/>
          <p14:tracePt t="19849" x="1971675" y="3968750"/>
          <p14:tracePt t="19857" x="1979613" y="3968750"/>
          <p14:tracePt t="19865" x="1989138" y="3968750"/>
          <p14:tracePt t="19873" x="1997075" y="3968750"/>
          <p14:tracePt t="19953" x="2005013" y="3968750"/>
          <p14:tracePt t="20137" x="2014538" y="3968750"/>
          <p14:tracePt t="20154" x="2030413" y="3968750"/>
          <p14:tracePt t="20186" x="2047875" y="3968750"/>
          <p14:tracePt t="20193" x="2055813" y="3968750"/>
          <p14:tracePt t="20201" x="2065338" y="3968750"/>
          <p14:tracePt t="20209" x="2073275" y="3968750"/>
          <p14:tracePt t="20218" x="2090738" y="3968750"/>
          <p14:tracePt t="20226" x="2108200" y="3968750"/>
          <p14:tracePt t="20233" x="2133600" y="3968750"/>
          <p14:tracePt t="20241" x="2174875" y="3976688"/>
          <p14:tracePt t="20249" x="2192338" y="3986213"/>
          <p14:tracePt t="20256" x="2209800" y="3994150"/>
          <p14:tracePt t="20321" x="2227263" y="3994150"/>
          <p14:tracePt t="20345" x="2243138" y="3994150"/>
          <p14:tracePt t="20353" x="2268538" y="3994150"/>
          <p14:tracePt t="20361" x="2293938" y="3994150"/>
          <p14:tracePt t="20369" x="2328863" y="3986213"/>
          <p14:tracePt t="20377" x="2354263" y="3986213"/>
          <p14:tracePt t="20385" x="2371725" y="3986213"/>
          <p14:tracePt t="20457" x="2379663" y="3986213"/>
          <p14:tracePt t="20465" x="2387600" y="3986213"/>
          <p14:tracePt t="20474" x="2397125" y="3986213"/>
          <p14:tracePt t="20481" x="2405063" y="3986213"/>
          <p14:tracePt t="20489" x="2430463" y="3976688"/>
          <p14:tracePt t="20497" x="2455863" y="3968750"/>
          <p14:tracePt t="20505" x="2481263" y="3960813"/>
          <p14:tracePt t="20514" x="2516188" y="3960813"/>
          <p14:tracePt t="20521" x="2541588" y="3960813"/>
          <p14:tracePt t="20529" x="2582863" y="3960813"/>
          <p14:tracePt t="20539" x="2617788" y="3960813"/>
          <p14:tracePt t="20546" x="2651125" y="3960813"/>
          <p14:tracePt t="20554" x="2686050" y="3960813"/>
          <p14:tracePt t="20561" x="2693988" y="3960813"/>
          <p14:tracePt t="20569" x="2711450" y="3960813"/>
          <p14:tracePt t="20648" x="2719388" y="3960813"/>
          <p14:tracePt t="20657" x="2727325" y="3960813"/>
          <p14:tracePt t="20665" x="2744788" y="3960813"/>
          <p14:tracePt t="20681" x="2762250" y="3960813"/>
          <p14:tracePt t="20688" x="2770188" y="3960813"/>
          <p14:tracePt t="20697" x="2787650" y="3960813"/>
          <p14:tracePt t="20769" x="2805113" y="3960813"/>
          <p14:tracePt t="20793" x="2820988" y="3960813"/>
          <p14:tracePt t="20801" x="2830513" y="3960813"/>
          <p14:tracePt t="20809" x="2846388" y="3960813"/>
          <p14:tracePt t="20817" x="2871788" y="3960813"/>
          <p14:tracePt t="20826" x="2889250" y="3960813"/>
          <p14:tracePt t="20833" x="2922588" y="3960813"/>
          <p14:tracePt t="20842" x="2949575" y="3960813"/>
          <p14:tracePt t="20849" x="2974975" y="3960813"/>
          <p14:tracePt t="20856" x="3033713" y="3960813"/>
          <p14:tracePt t="20864" x="3059113" y="3968750"/>
          <p14:tracePt t="20873" x="3094038" y="3976688"/>
          <p14:tracePt t="20881" x="3119438" y="3986213"/>
          <p14:tracePt t="20888" x="3144838" y="3994150"/>
          <p14:tracePt t="20897" x="3170238" y="4002088"/>
          <p14:tracePt t="20905" x="3195638" y="4011613"/>
          <p14:tracePt t="20913" x="3211513" y="4019550"/>
          <p14:tracePt t="20929" x="3228975" y="4019550"/>
          <p14:tracePt t="21577" x="3246438" y="4019550"/>
          <p14:tracePt t="21593" x="3271838" y="4019550"/>
          <p14:tracePt t="21601" x="3279775" y="4019550"/>
          <p14:tracePt t="21608" x="3289300" y="4019550"/>
          <p14:tracePt t="21617" x="3305175" y="4019550"/>
          <p14:tracePt t="21633" x="3322638" y="4019550"/>
          <p14:tracePt t="21641" x="3330575" y="4019550"/>
          <p14:tracePt t="21649" x="3348038" y="4019550"/>
          <p14:tracePt t="21657" x="3382963" y="4019550"/>
          <p14:tracePt t="21666" x="3390900" y="4019550"/>
          <p14:tracePt t="21672" x="3408363" y="4019550"/>
          <p14:tracePt t="21680" x="3424238" y="4019550"/>
          <p14:tracePt t="21688" x="3441700" y="4019550"/>
          <p14:tracePt t="21697" x="3475038" y="4019550"/>
          <p14:tracePt t="21705" x="3543300" y="4019550"/>
          <p14:tracePt t="21713" x="3611563" y="4019550"/>
          <p14:tracePt t="21721" x="3671888" y="4019550"/>
          <p14:tracePt t="21728" x="3756025" y="4019550"/>
          <p14:tracePt t="21737" x="3883025" y="4019550"/>
          <p14:tracePt t="21745" x="4037013" y="4019550"/>
          <p14:tracePt t="21753" x="4249738" y="4019550"/>
          <p14:tracePt t="21761" x="4513263" y="4019550"/>
          <p14:tracePt t="21768" x="4886325" y="4019550"/>
          <p14:tracePt t="21777" x="5345113" y="4019550"/>
          <p14:tracePt t="21785" x="5864225" y="4019550"/>
          <p14:tracePt t="21793" x="6356350" y="4019550"/>
          <p14:tracePt t="21801" x="6696075" y="4019550"/>
          <p14:tracePt t="21809" x="6994525" y="4019550"/>
          <p14:tracePt t="21817" x="7223125" y="4019550"/>
          <p14:tracePt t="21826" x="7367588" y="4019550"/>
          <p14:tracePt t="21833" x="7461250" y="4019550"/>
          <p14:tracePt t="21842" x="7546975" y="4019550"/>
          <p14:tracePt t="21849" x="7588250" y="4019550"/>
          <p14:tracePt t="21858" x="7613650" y="4019550"/>
          <p14:tracePt t="21865" x="7648575" y="4019550"/>
          <p14:tracePt t="21874" x="7656513" y="4019550"/>
          <p14:tracePt t="21882" x="7673975" y="4019550"/>
          <p14:tracePt t="21921" x="7656513" y="4019550"/>
          <p14:tracePt t="21928" x="7613650" y="4011613"/>
          <p14:tracePt t="21936" x="7572375" y="4011613"/>
          <p14:tracePt t="21945" x="7537450" y="4011613"/>
          <p14:tracePt t="22049" x="7546975" y="4002088"/>
          <p14:tracePt t="22058" x="7572375" y="3986213"/>
          <p14:tracePt t="22065" x="7605713" y="3968750"/>
          <p14:tracePt t="22073" x="7673975" y="3935413"/>
          <p14:tracePt t="22082" x="7783513" y="3900488"/>
          <p14:tracePt t="22089" x="7920038" y="3892550"/>
          <p14:tracePt t="22098" x="8047038" y="3883025"/>
          <p14:tracePt t="22106" x="8175625" y="3857625"/>
          <p14:tracePt t="22113" x="8320088" y="3857625"/>
          <p14:tracePt t="22121" x="8455025" y="3857625"/>
          <p14:tracePt t="22129" x="8583613" y="3857625"/>
          <p14:tracePt t="22139" x="8728075" y="3857625"/>
          <p14:tracePt t="22145" x="8880475" y="3857625"/>
          <p14:tracePt t="22152" x="9007475" y="38417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7-10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甲机： 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将片外数据存储器</a:t>
            </a:r>
            <a:r>
              <a:rPr lang="en-US" altLang="zh-CN" dirty="0"/>
              <a:t>4000H</a:t>
            </a:r>
            <a:r>
              <a:rPr lang="zh-CN" altLang="en-US" dirty="0"/>
              <a:t>～</a:t>
            </a:r>
            <a:r>
              <a:rPr lang="en-US" altLang="zh-CN" dirty="0"/>
              <a:t>407FH</a:t>
            </a:r>
            <a:r>
              <a:rPr lang="zh-CN" altLang="en-US" dirty="0"/>
              <a:t>单元的内容向乙机发送，发送时对数据作</a:t>
            </a:r>
            <a:r>
              <a:rPr lang="zh-CN" altLang="en-US" dirty="0">
                <a:solidFill>
                  <a:srgbClr val="FF0000"/>
                </a:solidFill>
              </a:rPr>
              <a:t>偶</a:t>
            </a:r>
            <a:r>
              <a:rPr lang="zh-CN" altLang="en-US" dirty="0"/>
              <a:t>校验，将</a:t>
            </a:r>
            <a:r>
              <a:rPr lang="en-US" altLang="zh-CN" dirty="0"/>
              <a:t>P</a:t>
            </a:r>
            <a:r>
              <a:rPr lang="zh-CN" altLang="en-US" dirty="0"/>
              <a:t>位值放在</a:t>
            </a:r>
            <a:r>
              <a:rPr lang="en-US" altLang="zh-CN" dirty="0"/>
              <a:t>TB8</a:t>
            </a:r>
            <a:r>
              <a:rPr lang="zh-CN" altLang="en-US" dirty="0"/>
              <a:t>中。每发送完一帧数据后，当甲机收到乙机“正确”的应答信号时，再发送下一个字节；当甲机接收到“不正确”应答信号时，重新发送原数据，直至发送正确。甲机将该数据块发送完毕后停止发送。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DA2FD44-4AEF-44A7-9642-8D7170F28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55"/>
    </mc:Choice>
    <mc:Fallback>
      <p:transition spd="slow" advTm="42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1" x="8863013" y="3857625"/>
          <p14:tracePt t="678" x="8685213" y="3857625"/>
          <p14:tracePt t="687" x="8515350" y="3857625"/>
          <p14:tracePt t="696" x="8362950" y="3857625"/>
          <p14:tracePt t="703" x="8218488" y="3857625"/>
          <p14:tracePt t="711" x="8089900" y="3857625"/>
          <p14:tracePt t="719" x="7988300" y="3857625"/>
          <p14:tracePt t="728" x="7902575" y="3857625"/>
          <p14:tracePt t="736" x="7818438" y="3857625"/>
          <p14:tracePt t="743" x="7707313" y="3857625"/>
          <p14:tracePt t="751" x="7605713" y="3867150"/>
          <p14:tracePt t="759" x="7469188" y="3875088"/>
          <p14:tracePt t="767" x="7291388" y="3875088"/>
          <p14:tracePt t="776" x="7088188" y="3875088"/>
          <p14:tracePt t="784" x="6789738" y="3857625"/>
          <p14:tracePt t="792" x="6457950" y="3824288"/>
          <p14:tracePt t="799" x="6143625" y="3824288"/>
          <p14:tracePt t="808" x="5821363" y="3824288"/>
          <p14:tracePt t="815" x="5497513" y="3806825"/>
          <p14:tracePt t="824" x="5286375" y="3773488"/>
          <p14:tracePt t="831" x="5167313" y="3773488"/>
          <p14:tracePt t="839" x="5091113" y="3756025"/>
          <p14:tracePt t="847" x="5048250" y="3738563"/>
          <p14:tracePt t="856" x="5048250" y="3722688"/>
          <p14:tracePt t="864" x="5081588" y="3722688"/>
          <p14:tracePt t="872" x="5167313" y="3730625"/>
          <p14:tracePt t="894" x="5243513" y="3738563"/>
          <p14:tracePt t="991" x="5260975" y="3738563"/>
          <p14:tracePt t="1008" x="5251450" y="3722688"/>
          <p14:tracePt t="1016" x="5243513" y="3679825"/>
          <p14:tracePt t="1023" x="5208588" y="3619500"/>
          <p14:tracePt t="1031" x="5149850" y="3578225"/>
          <p14:tracePt t="1040" x="5048250" y="3543300"/>
          <p14:tracePt t="1047" x="4903788" y="3517900"/>
          <p14:tracePt t="1056" x="4683125" y="3475038"/>
          <p14:tracePt t="1063" x="4513263" y="3433763"/>
          <p14:tracePt t="1071" x="4341813" y="3398838"/>
          <p14:tracePt t="1079" x="4171950" y="3373438"/>
          <p14:tracePt t="1088" x="3994150" y="3355975"/>
          <p14:tracePt t="1096" x="3763963" y="3355975"/>
          <p14:tracePt t="1104" x="3502025" y="3355975"/>
          <p14:tracePt t="1111" x="3203575" y="3340100"/>
          <p14:tracePt t="1119" x="2940050" y="3322638"/>
          <p14:tracePt t="1127" x="2693988" y="3314700"/>
          <p14:tracePt t="1136" x="2541588" y="3297238"/>
          <p14:tracePt t="1143" x="2438400" y="3279775"/>
          <p14:tracePt t="1152" x="2379663" y="3254375"/>
          <p14:tracePt t="1159" x="2328863" y="3238500"/>
          <p14:tracePt t="1168" x="2311400" y="3211513"/>
          <p14:tracePt t="1177" x="2311400" y="3203575"/>
          <p14:tracePt t="1183" x="2319338" y="3195638"/>
          <p14:tracePt t="1191" x="2344738" y="3170238"/>
          <p14:tracePt t="1199" x="2371725" y="3152775"/>
          <p14:tracePt t="1208" x="2405063" y="3152775"/>
          <p14:tracePt t="1216" x="2413000" y="3144838"/>
          <p14:tracePt t="1224" x="2438400" y="3127375"/>
          <p14:tracePt t="1231" x="2447925" y="3127375"/>
          <p14:tracePt t="1256" x="2447925" y="3119438"/>
          <p14:tracePt t="1272" x="2438400" y="3119438"/>
          <p14:tracePt t="1279" x="2430463" y="3119438"/>
          <p14:tracePt t="1288" x="2405063" y="3109913"/>
          <p14:tracePt t="1296" x="2387600" y="3109913"/>
          <p14:tracePt t="1423" x="2379663" y="3094038"/>
          <p14:tracePt t="2367" x="2387600" y="3094038"/>
          <p14:tracePt t="2375" x="2405063" y="3094038"/>
          <p14:tracePt t="2383" x="2422525" y="3094038"/>
          <p14:tracePt t="2391" x="2455863" y="3094038"/>
          <p14:tracePt t="2399" x="2506663" y="3094038"/>
          <p14:tracePt t="2407" x="2592388" y="3094038"/>
          <p14:tracePt t="2415" x="2633663" y="3094038"/>
          <p14:tracePt t="2423" x="2701925" y="3094038"/>
          <p14:tracePt t="2431" x="2778125" y="3094038"/>
          <p14:tracePt t="2439" x="2838450" y="3094038"/>
          <p14:tracePt t="2447" x="2855913" y="3094038"/>
          <p14:tracePt t="2599" x="2871788" y="3094038"/>
          <p14:tracePt t="2616" x="2881313" y="3094038"/>
          <p14:tracePt t="2631" x="2897188" y="3094038"/>
          <p14:tracePt t="2639" x="2906713" y="3094038"/>
          <p14:tracePt t="2648" x="2922588" y="3094038"/>
          <p14:tracePt t="2768" x="2940050" y="3101975"/>
          <p14:tracePt t="2895" x="2949575" y="3101975"/>
          <p14:tracePt t="2903" x="2965450" y="3101975"/>
          <p14:tracePt t="2910" x="3000375" y="3101975"/>
          <p14:tracePt t="2918" x="3041650" y="3101975"/>
          <p14:tracePt t="2927" x="3084513" y="3101975"/>
          <p14:tracePt t="2935" x="3127375" y="3101975"/>
          <p14:tracePt t="2943" x="3186113" y="3101975"/>
          <p14:tracePt t="2951" x="3271838" y="3101975"/>
          <p14:tracePt t="2959" x="3330575" y="3101975"/>
          <p14:tracePt t="2967" x="3416300" y="3101975"/>
          <p14:tracePt t="2974" x="3509963" y="3101975"/>
          <p14:tracePt t="2982" x="3611563" y="3101975"/>
          <p14:tracePt t="2990" x="3697288" y="3101975"/>
          <p14:tracePt t="2998" x="3773488" y="3094038"/>
          <p14:tracePt t="3006" x="3798888" y="3094038"/>
          <p14:tracePt t="3014" x="3857625" y="3076575"/>
          <p14:tracePt t="3022" x="3925888" y="3059113"/>
          <p14:tracePt t="3030" x="3968750" y="3059113"/>
          <p14:tracePt t="3038" x="3994150" y="3059113"/>
          <p14:tracePt t="3046" x="3994150" y="3051175"/>
          <p14:tracePt t="3054" x="4002088" y="3051175"/>
          <p14:tracePt t="4367" x="4011613" y="3041650"/>
          <p14:tracePt t="4383" x="4027488" y="3041650"/>
          <p14:tracePt t="4391" x="4044950" y="3041650"/>
          <p14:tracePt t="4398" x="4070350" y="3033713"/>
          <p14:tracePt t="4407" x="4095750" y="3033713"/>
          <p14:tracePt t="4415" x="4121150" y="3033713"/>
          <p14:tracePt t="4424" x="4130675" y="3033713"/>
          <p14:tracePt t="4431" x="4146550" y="3033713"/>
          <p14:tracePt t="4559" x="4156075" y="3025775"/>
          <p14:tracePt t="4568" x="4164013" y="3025775"/>
          <p14:tracePt t="4583" x="4181475" y="3025775"/>
          <p14:tracePt t="4591" x="4189413" y="3025775"/>
          <p14:tracePt t="4599" x="4206875" y="3025775"/>
          <p14:tracePt t="4608" x="4224338" y="3025775"/>
          <p14:tracePt t="4615" x="4232275" y="3025775"/>
          <p14:tracePt t="4623" x="4249738" y="3025775"/>
          <p14:tracePt t="4695" x="4265613" y="3025775"/>
          <p14:tracePt t="4799" x="4283075" y="3025775"/>
          <p14:tracePt t="4808" x="4291013" y="3025775"/>
          <p14:tracePt t="4848" x="4300538" y="3025775"/>
          <p14:tracePt t="4880" x="4308475" y="3025775"/>
          <p14:tracePt t="4895" x="4316413" y="3025775"/>
          <p14:tracePt t="4903" x="4325938" y="3025775"/>
          <p14:tracePt t="4918" x="4333875" y="3025775"/>
          <p14:tracePt t="5263" x="4341813" y="3025775"/>
          <p14:tracePt t="5272" x="4368800" y="3025775"/>
          <p14:tracePt t="5279" x="4394200" y="3025775"/>
          <p14:tracePt t="5288" x="4427538" y="3025775"/>
          <p14:tracePt t="5296" x="4470400" y="3025775"/>
          <p14:tracePt t="5303" x="4486275" y="3025775"/>
          <p14:tracePt t="5312" x="4495800" y="3025775"/>
          <p14:tracePt t="5551" x="4503738" y="3025775"/>
          <p14:tracePt t="5559" x="4513263" y="3025775"/>
          <p14:tracePt t="5566" x="4521200" y="3025775"/>
          <p14:tracePt t="5575" x="4546600" y="3025775"/>
          <p14:tracePt t="5583" x="4564063" y="3025775"/>
          <p14:tracePt t="5591" x="4597400" y="3025775"/>
          <p14:tracePt t="5598" x="4630738" y="3025775"/>
          <p14:tracePt t="5607" x="4683125" y="3025775"/>
          <p14:tracePt t="5615" x="4749800" y="3025775"/>
          <p14:tracePt t="5623" x="4784725" y="3025775"/>
          <p14:tracePt t="5631" x="4810125" y="3025775"/>
          <p14:tracePt t="5639" x="4818063" y="3025775"/>
          <p14:tracePt t="5647" x="4835525" y="3025775"/>
          <p14:tracePt t="5888" x="4843463" y="3025775"/>
          <p14:tracePt t="5918" x="4852988" y="3016250"/>
          <p14:tracePt t="5943" x="4860925" y="3016250"/>
          <p14:tracePt t="5951" x="4878388" y="3016250"/>
          <p14:tracePt t="5959" x="4894263" y="3016250"/>
          <p14:tracePt t="5967" x="4919663" y="3008313"/>
          <p14:tracePt t="5975" x="4946650" y="3000375"/>
          <p14:tracePt t="5983" x="4962525" y="3000375"/>
          <p14:tracePt t="5991" x="4987925" y="2982913"/>
          <p14:tracePt t="5999" x="5005388" y="2982913"/>
          <p14:tracePt t="6007" x="5022850" y="2982913"/>
          <p14:tracePt t="6016" x="5048250" y="2982913"/>
          <p14:tracePt t="6023" x="5064125" y="2982913"/>
          <p14:tracePt t="6032" x="5073650" y="2982913"/>
          <p14:tracePt t="6040" x="5091113" y="2982913"/>
          <p14:tracePt t="6056" x="5099050" y="2982913"/>
          <p14:tracePt t="6199" x="5106988" y="2982913"/>
          <p14:tracePt t="6208" x="5124450" y="2990850"/>
          <p14:tracePt t="6216" x="5132388" y="3000375"/>
          <p14:tracePt t="6223" x="5141913" y="3000375"/>
          <p14:tracePt t="6231" x="5149850" y="3008313"/>
          <p14:tracePt t="6303" x="5167313" y="3008313"/>
          <p14:tracePt t="6311" x="5175250" y="3008313"/>
          <p14:tracePt t="6319" x="5183188" y="3008313"/>
          <p14:tracePt t="6328" x="5192713" y="3008313"/>
          <p14:tracePt t="6336" x="5208588" y="3016250"/>
          <p14:tracePt t="6344" x="5226050" y="3016250"/>
          <p14:tracePt t="6351" x="5235575" y="3016250"/>
          <p14:tracePt t="6358" x="5243513" y="3016250"/>
          <p14:tracePt t="6367" x="5260975" y="3016250"/>
          <p14:tracePt t="6375" x="5276850" y="3016250"/>
          <p14:tracePt t="6383" x="5294313" y="3016250"/>
          <p14:tracePt t="6391" x="5302250" y="3016250"/>
          <p14:tracePt t="6511" x="5311775" y="3016250"/>
          <p14:tracePt t="6526" x="5327650" y="3016250"/>
          <p14:tracePt t="6542" x="5337175" y="3016250"/>
          <p14:tracePt t="6558" x="5345113" y="3016250"/>
          <p14:tracePt t="6622" x="5353050" y="3016250"/>
          <p14:tracePt t="6630" x="5362575" y="3016250"/>
          <p14:tracePt t="6638" x="5380038" y="3008313"/>
          <p14:tracePt t="6646" x="5387975" y="3000375"/>
          <p14:tracePt t="6654" x="5421313" y="2990850"/>
          <p14:tracePt t="6662" x="5464175" y="2990850"/>
          <p14:tracePt t="6670" x="5524500" y="2990850"/>
          <p14:tracePt t="6678" x="5575300" y="2990850"/>
          <p14:tracePt t="6686" x="5616575" y="2990850"/>
          <p14:tracePt t="6694" x="5626100" y="2990850"/>
          <p14:tracePt t="6703" x="5641975" y="2990850"/>
          <p14:tracePt t="6934" x="5659438" y="2990850"/>
          <p14:tracePt t="6951" x="5684838" y="2990850"/>
          <p14:tracePt t="6959" x="5694363" y="2990850"/>
          <p14:tracePt t="6967" x="5719763" y="3000375"/>
          <p14:tracePt t="6975" x="5735638" y="3000375"/>
          <p14:tracePt t="6991" x="5745163" y="3000375"/>
          <p14:tracePt t="7055" x="5761038" y="3000375"/>
          <p14:tracePt t="7064" x="5770563" y="3000375"/>
          <p14:tracePt t="7072" x="5778500" y="3000375"/>
          <p14:tracePt t="7079" x="5788025" y="3000375"/>
          <p14:tracePt t="7088" x="5803900" y="3000375"/>
          <p14:tracePt t="7096" x="5846763" y="3000375"/>
          <p14:tracePt t="7104" x="5905500" y="3000375"/>
          <p14:tracePt t="7111" x="5948363" y="3000375"/>
          <p14:tracePt t="7119" x="5991225" y="3000375"/>
          <p14:tracePt t="7127" x="6034088" y="3000375"/>
          <p14:tracePt t="7135" x="6092825" y="3000375"/>
          <p14:tracePt t="7143" x="6135688" y="3000375"/>
          <p14:tracePt t="7151" x="6169025" y="3000375"/>
          <p14:tracePt t="7159" x="6203950" y="3000375"/>
          <p14:tracePt t="7167" x="6237288" y="3000375"/>
          <p14:tracePt t="7176" x="6246813" y="3000375"/>
          <p14:tracePt t="7208" x="6186488" y="3000375"/>
          <p14:tracePt t="7216" x="6084888" y="2990850"/>
          <p14:tracePt t="7224" x="5973763" y="2990850"/>
          <p14:tracePt t="7232" x="5872163" y="2990850"/>
          <p14:tracePt t="7351" x="5854700" y="2982913"/>
          <p14:tracePt t="7358" x="5854700" y="2974975"/>
          <p14:tracePt t="7367" x="5872163" y="2957513"/>
          <p14:tracePt t="7374" x="5915025" y="2940050"/>
          <p14:tracePt t="7382" x="5948363" y="2922588"/>
          <p14:tracePt t="7391" x="5983288" y="2914650"/>
          <p14:tracePt t="7399" x="5999163" y="2906713"/>
          <p14:tracePt t="7408" x="6042025" y="2897188"/>
          <p14:tracePt t="7415" x="6127750" y="2897188"/>
          <p14:tracePt t="7424" x="6194425" y="2897188"/>
          <p14:tracePt t="7431" x="6254750" y="2897188"/>
          <p14:tracePt t="7439" x="6288088" y="2897188"/>
          <p14:tracePt t="7447" x="6348413" y="2914650"/>
          <p14:tracePt t="7456" x="6407150" y="2932113"/>
          <p14:tracePt t="7464" x="6492875" y="2940050"/>
          <p14:tracePt t="7471" x="6586538" y="2965450"/>
          <p14:tracePt t="7479" x="6688138" y="3000375"/>
          <p14:tracePt t="7487" x="6772275" y="3033713"/>
          <p14:tracePt t="7495" x="6824663" y="3041650"/>
          <p14:tracePt t="7503" x="6850063" y="3051175"/>
          <p14:tracePt t="7511" x="6865938" y="3051175"/>
          <p14:tracePt t="7519" x="6883400" y="3051175"/>
          <p14:tracePt t="7552" x="6891338" y="3051175"/>
          <p14:tracePt t="7584" x="6908800" y="3051175"/>
          <p14:tracePt t="8087" x="6916738" y="3051175"/>
          <p14:tracePt t="8319" x="6926263" y="3041650"/>
          <p14:tracePt t="8327" x="6934200" y="3033713"/>
          <p14:tracePt t="8336" x="6951663" y="3033713"/>
          <p14:tracePt t="8351" x="7002463" y="3025775"/>
          <p14:tracePt t="8359" x="7045325" y="3016250"/>
          <p14:tracePt t="8368" x="7096125" y="3008313"/>
          <p14:tracePt t="8375" x="7154863" y="3008313"/>
          <p14:tracePt t="8384" x="7205663" y="3008313"/>
          <p14:tracePt t="8390" x="7291388" y="3008313"/>
          <p14:tracePt t="8398" x="7367588" y="3008313"/>
          <p14:tracePt t="8406" x="7427913" y="3008313"/>
          <p14:tracePt t="8415" x="7453313" y="3008313"/>
          <p14:tracePt t="8431" x="7461250" y="3008313"/>
          <p14:tracePt t="8455" x="7435850" y="3016250"/>
          <p14:tracePt t="8463" x="7377113" y="3033713"/>
          <p14:tracePt t="8473" x="7299325" y="3067050"/>
          <p14:tracePt t="8479" x="7197725" y="3101975"/>
          <p14:tracePt t="8489" x="7035800" y="3127375"/>
          <p14:tracePt t="8496" x="6815138" y="3152775"/>
          <p14:tracePt t="8504" x="6543675" y="3186113"/>
          <p14:tracePt t="8512" x="6356350" y="3211513"/>
          <p14:tracePt t="8519" x="6161088" y="3246438"/>
          <p14:tracePt t="8527" x="5991225" y="3279775"/>
          <p14:tracePt t="8535" x="5795963" y="3322638"/>
          <p14:tracePt t="8543" x="5616575" y="3382963"/>
          <p14:tracePt t="8552" x="5395913" y="3424238"/>
          <p14:tracePt t="8559" x="5141913" y="3467100"/>
          <p14:tracePt t="8568" x="4868863" y="3517900"/>
          <p14:tracePt t="8577" x="4614863" y="3568700"/>
          <p14:tracePt t="8584" x="4359275" y="3611563"/>
          <p14:tracePt t="8592" x="4105275" y="3679825"/>
          <p14:tracePt t="8599" x="3875088" y="3738563"/>
          <p14:tracePt t="8607" x="3671888" y="3798888"/>
          <p14:tracePt t="8616" x="3502025" y="3841750"/>
          <p14:tracePt t="8624" x="3322638" y="3849688"/>
          <p14:tracePt t="8632" x="3195638" y="3849688"/>
          <p14:tracePt t="8641" x="3109913" y="3849688"/>
          <p14:tracePt t="8648" x="3051175" y="3849688"/>
          <p14:tracePt t="8655" x="3000375" y="3849688"/>
          <p14:tracePt t="8664" x="2982913" y="3841750"/>
          <p14:tracePt t="8671" x="2974975" y="3832225"/>
          <p14:tracePt t="8679" x="2974975" y="3824288"/>
          <p14:tracePt t="8704" x="2974975" y="3806825"/>
          <p14:tracePt t="8711" x="2965450" y="3798888"/>
          <p14:tracePt t="8719" x="2957513" y="3798888"/>
          <p14:tracePt t="8729" x="2949575" y="3790950"/>
          <p14:tracePt t="8736" x="2932113" y="3781425"/>
          <p14:tracePt t="8743" x="2922588" y="3781425"/>
          <p14:tracePt t="8751" x="2897188" y="3781425"/>
          <p14:tracePt t="8759" x="2889250" y="3781425"/>
          <p14:tracePt t="8768" x="2871788" y="3781425"/>
          <p14:tracePt t="8823" x="2863850" y="3781425"/>
          <p14:tracePt t="8830" x="2855913" y="3763963"/>
          <p14:tracePt t="8840" x="2830513" y="3756025"/>
          <p14:tracePt t="8848" x="2820988" y="3748088"/>
          <p14:tracePt t="8855" x="2813050" y="3748088"/>
          <p14:tracePt t="8864" x="2787650" y="3748088"/>
          <p14:tracePt t="8872" x="2736850" y="3738563"/>
          <p14:tracePt t="8894" x="2582863" y="3705225"/>
          <p14:tracePt t="8896" x="2473325" y="3697288"/>
          <p14:tracePt t="8904" x="2379663" y="3662363"/>
          <p14:tracePt t="8910" x="2293938" y="3646488"/>
          <p14:tracePt t="8918" x="2235200" y="3629025"/>
          <p14:tracePt t="8926" x="2209800" y="3619500"/>
          <p14:tracePt t="8935" x="2192338" y="3611563"/>
          <p14:tracePt t="8951" x="2192338" y="3603625"/>
          <p14:tracePt t="8958" x="2200275" y="3594100"/>
          <p14:tracePt t="8983" x="2209800" y="3594100"/>
          <p14:tracePt t="9479" x="2217738" y="3594100"/>
          <p14:tracePt t="9496" x="2235200" y="3594100"/>
          <p14:tracePt t="9512" x="2252663" y="3594100"/>
          <p14:tracePt t="9528" x="2268538" y="3594100"/>
          <p14:tracePt t="9535" x="2278063" y="3594100"/>
          <p14:tracePt t="9551" x="2286000" y="3594100"/>
          <p14:tracePt t="9624" x="2293938" y="3594100"/>
          <p14:tracePt t="10015" x="2303463" y="3594100"/>
          <p14:tracePt t="10063" x="2311400" y="3594100"/>
          <p14:tracePt t="10071" x="2319338" y="3586163"/>
          <p14:tracePt t="10079" x="2354263" y="3586163"/>
          <p14:tracePt t="10086" x="2397125" y="3586163"/>
          <p14:tracePt t="10095" x="2455863" y="3586163"/>
          <p14:tracePt t="10102" x="2532063" y="3586163"/>
          <p14:tracePt t="10111" x="2617788" y="3586163"/>
          <p14:tracePt t="10119" x="2727325" y="3586163"/>
          <p14:tracePt t="10127" x="2838450" y="3603625"/>
          <p14:tracePt t="10135" x="2965450" y="3611563"/>
          <p14:tracePt t="10143" x="3067050" y="3619500"/>
          <p14:tracePt t="10150" x="3170238" y="3619500"/>
          <p14:tracePt t="10158" x="3297238" y="3619500"/>
          <p14:tracePt t="10167" x="3398838" y="3619500"/>
          <p14:tracePt t="10175" x="3449638" y="3619500"/>
          <p14:tracePt t="10183" x="3475038" y="3619500"/>
          <p14:tracePt t="10199" x="3467100" y="3629025"/>
          <p14:tracePt t="10208" x="3441700" y="3629025"/>
          <p14:tracePt t="10216" x="3390900" y="3629025"/>
          <p14:tracePt t="10223" x="3330575" y="3619500"/>
          <p14:tracePt t="10232" x="3279775" y="3619500"/>
          <p14:tracePt t="10239" x="3221038" y="3611563"/>
          <p14:tracePt t="10248" x="3186113" y="3611563"/>
          <p14:tracePt t="10255" x="3160713" y="3611563"/>
          <p14:tracePt t="10263" x="3152775" y="3611563"/>
          <p14:tracePt t="10271" x="3135313" y="3611563"/>
          <p14:tracePt t="10311" x="3144838" y="3611563"/>
          <p14:tracePt t="10320" x="3160713" y="3594100"/>
          <p14:tracePt t="10328" x="3170238" y="3586163"/>
          <p14:tracePt t="10335" x="3178175" y="3586163"/>
          <p14:tracePt t="10343" x="3186113" y="3586163"/>
          <p14:tracePt t="10351" x="3195638" y="3568700"/>
          <p14:tracePt t="10358" x="3203575" y="3560763"/>
          <p14:tracePt t="10367" x="3211513" y="3543300"/>
          <p14:tracePt t="10383" x="3211513" y="3527425"/>
          <p14:tracePt t="10503" x="3221038" y="3527425"/>
          <p14:tracePt t="10519" x="3228975" y="3527425"/>
          <p14:tracePt t="10528" x="3238500" y="3527425"/>
          <p14:tracePt t="10567" x="3246438" y="3535363"/>
          <p14:tracePt t="10608" x="3254375" y="3535363"/>
          <p14:tracePt t="10615" x="3263900" y="3543300"/>
          <p14:tracePt t="10631" x="3271838" y="3543300"/>
          <p14:tracePt t="10639" x="3289300" y="3543300"/>
          <p14:tracePt t="10647" x="3297238" y="3543300"/>
          <p14:tracePt t="10655" x="3322638" y="3552825"/>
          <p14:tracePt t="10663" x="3348038" y="3552825"/>
          <p14:tracePt t="10671" x="3365500" y="3552825"/>
          <p14:tracePt t="10679" x="3398838" y="3552825"/>
          <p14:tracePt t="10687" x="3441700" y="3552825"/>
          <p14:tracePt t="10696" x="3502025" y="3552825"/>
          <p14:tracePt t="10704" x="3560763" y="3552825"/>
          <p14:tracePt t="10711" x="3611563" y="3552825"/>
          <p14:tracePt t="10719" x="3662363" y="3552825"/>
          <p14:tracePt t="10727" x="3705225" y="3552825"/>
          <p14:tracePt t="10736" x="3713163" y="3552825"/>
          <p14:tracePt t="11367" x="3730625" y="3552825"/>
          <p14:tracePt t="11376" x="3748088" y="3552825"/>
          <p14:tracePt t="11383" x="3756025" y="3552825"/>
          <p14:tracePt t="11391" x="3798888" y="3552825"/>
          <p14:tracePt t="11399" x="3875088" y="3552825"/>
          <p14:tracePt t="11407" x="3968750" y="3552825"/>
          <p14:tracePt t="11415" x="4052888" y="3552825"/>
          <p14:tracePt t="11423" x="4156075" y="3552825"/>
          <p14:tracePt t="11432" x="4265613" y="3552825"/>
          <p14:tracePt t="11439" x="4410075" y="3552825"/>
          <p14:tracePt t="11448" x="4513263" y="3552825"/>
          <p14:tracePt t="11455" x="4579938" y="3552825"/>
          <p14:tracePt t="11464" x="4640263" y="3552825"/>
          <p14:tracePt t="12447" x="4648200" y="3552825"/>
          <p14:tracePt t="12455" x="4665663" y="3552825"/>
          <p14:tracePt t="12479" x="4673600" y="3552825"/>
          <p14:tracePt t="12487" x="4683125" y="3543300"/>
          <p14:tracePt t="12599" x="4699000" y="3543300"/>
          <p14:tracePt t="12616" x="4724400" y="3543300"/>
          <p14:tracePt t="12623" x="4741863" y="3543300"/>
          <p14:tracePt t="12631" x="4784725" y="3543300"/>
          <p14:tracePt t="12640" x="4835525" y="3543300"/>
          <p14:tracePt t="12648" x="4852988" y="3543300"/>
          <p14:tracePt t="12655" x="4878388" y="3543300"/>
          <p14:tracePt t="12664" x="4919663" y="3535363"/>
          <p14:tracePt t="12671" x="4946650" y="3517900"/>
          <p14:tracePt t="12735" x="4962525" y="3517900"/>
          <p14:tracePt t="12751" x="4979988" y="3517900"/>
          <p14:tracePt t="12758" x="4987925" y="3509963"/>
          <p14:tracePt t="12767" x="5022850" y="3502025"/>
          <p14:tracePt t="12775" x="5056188" y="3502025"/>
          <p14:tracePt t="12783" x="5091113" y="3502025"/>
          <p14:tracePt t="12791" x="5106988" y="3502025"/>
          <p14:tracePt t="12798" x="5124450" y="3502025"/>
          <p14:tracePt t="13471" x="5141913" y="3502025"/>
          <p14:tracePt t="13479" x="5141913" y="3492500"/>
          <p14:tracePt t="13488" x="5167313" y="3492500"/>
          <p14:tracePt t="13495" x="5218113" y="3492500"/>
          <p14:tracePt t="13504" x="5286375" y="3492500"/>
          <p14:tracePt t="13511" x="5380038" y="3492500"/>
          <p14:tracePt t="13519" x="5489575" y="3492500"/>
          <p14:tracePt t="13527" x="5600700" y="3492500"/>
          <p14:tracePt t="13536" x="5710238" y="3492500"/>
          <p14:tracePt t="13543" x="5795963" y="3492500"/>
          <p14:tracePt t="13551" x="5880100" y="3492500"/>
          <p14:tracePt t="13560" x="5915025" y="3492500"/>
          <p14:tracePt t="13568" x="5932488" y="3492500"/>
          <p14:tracePt t="13671" x="5940425" y="3492500"/>
          <p14:tracePt t="13688" x="5957888" y="3492500"/>
          <p14:tracePt t="13695" x="5965825" y="3492500"/>
          <p14:tracePt t="13704" x="5991225" y="3492500"/>
          <p14:tracePt t="13711" x="6024563" y="3492500"/>
          <p14:tracePt t="13719" x="6067425" y="3492500"/>
          <p14:tracePt t="13728" x="6076950" y="3492500"/>
          <p14:tracePt t="13735" x="6092825" y="3492500"/>
          <p14:tracePt t="13742" x="6102350" y="3492500"/>
          <p14:tracePt t="13751" x="6102350" y="3502025"/>
          <p14:tracePt t="13758" x="6092825" y="3502025"/>
          <p14:tracePt t="13767" x="6067425" y="3509963"/>
          <p14:tracePt t="13774" x="6049963" y="3535363"/>
          <p14:tracePt t="13918" x="6076950" y="3535363"/>
          <p14:tracePt t="13927" x="6118225" y="3527425"/>
          <p14:tracePt t="13935" x="6135688" y="3509963"/>
          <p14:tracePt t="13942" x="6143625" y="3509963"/>
          <p14:tracePt t="13967" x="6143625" y="3502025"/>
          <p14:tracePt t="13975" x="6143625" y="3492500"/>
          <p14:tracePt t="14888" x="6161088" y="3484563"/>
          <p14:tracePt t="14895" x="6169025" y="3484563"/>
          <p14:tracePt t="14904" x="6186488" y="3484563"/>
          <p14:tracePt t="14911" x="6221413" y="3484563"/>
          <p14:tracePt t="14918" x="6254750" y="3484563"/>
          <p14:tracePt t="14927" x="6280150" y="3484563"/>
          <p14:tracePt t="14935" x="6338888" y="3484563"/>
          <p14:tracePt t="14943" x="6399213" y="3492500"/>
          <p14:tracePt t="14951" x="6424613" y="3502025"/>
          <p14:tracePt t="14958" x="6432550" y="3502025"/>
          <p14:tracePt t="14967" x="6442075" y="3502025"/>
          <p14:tracePt t="15328" x="6457950" y="3502025"/>
          <p14:tracePt t="15344" x="6483350" y="3502025"/>
          <p14:tracePt t="15351" x="6500813" y="3502025"/>
          <p14:tracePt t="15358" x="6526213" y="3502025"/>
          <p14:tracePt t="15366" x="6561138" y="3502025"/>
          <p14:tracePt t="15374" x="6586538" y="3502025"/>
          <p14:tracePt t="15382" x="6594475" y="3502025"/>
          <p14:tracePt t="15391" x="6611938" y="3502025"/>
          <p14:tracePt t="15407" x="6627813" y="3502025"/>
          <p14:tracePt t="16248" x="6637338" y="3502025"/>
          <p14:tracePt t="16255" x="6645275" y="3484563"/>
          <p14:tracePt t="16271" x="6662738" y="3484563"/>
          <p14:tracePt t="16287" x="6670675" y="3484563"/>
          <p14:tracePt t="16296" x="6680200" y="3484563"/>
          <p14:tracePt t="16344" x="6688138" y="3484563"/>
          <p14:tracePt t="16391" x="6696075" y="3484563"/>
          <p14:tracePt t="16398" x="6713538" y="3484563"/>
          <p14:tracePt t="16415" x="6731000" y="3484563"/>
          <p14:tracePt t="16423" x="6738938" y="3484563"/>
          <p14:tracePt t="16431" x="6764338" y="3484563"/>
          <p14:tracePt t="16439" x="6799263" y="3484563"/>
          <p14:tracePt t="16448" x="6832600" y="3484563"/>
          <p14:tracePt t="16456" x="6850063" y="3484563"/>
          <p14:tracePt t="16464" x="6875463" y="3484563"/>
          <p14:tracePt t="16471" x="6900863" y="3484563"/>
          <p14:tracePt t="16479" x="6908800" y="3484563"/>
          <p14:tracePt t="16535" x="6916738" y="3484563"/>
          <p14:tracePt t="16559" x="6926263" y="3484563"/>
          <p14:tracePt t="16570" x="6934200" y="3484563"/>
          <p14:tracePt t="16575" x="6951663" y="3484563"/>
          <p14:tracePt t="16583" x="6951663" y="3475038"/>
          <p14:tracePt t="16671" x="6969125" y="3475038"/>
          <p14:tracePt t="16686" x="6977063" y="3475038"/>
          <p14:tracePt t="16695" x="7002463" y="3475038"/>
          <p14:tracePt t="16703" x="7019925" y="3475038"/>
          <p14:tracePt t="16711" x="7027863" y="3475038"/>
          <p14:tracePt t="16719" x="7061200" y="3475038"/>
          <p14:tracePt t="16727" x="7096125" y="3475038"/>
          <p14:tracePt t="16736" x="7113588" y="3475038"/>
          <p14:tracePt t="16744" x="7146925" y="3475038"/>
          <p14:tracePt t="16752" x="7180263" y="3475038"/>
          <p14:tracePt t="16761" x="7223125" y="3475038"/>
          <p14:tracePt t="16768" x="7240588" y="3475038"/>
          <p14:tracePt t="16776" x="7273925" y="3475038"/>
          <p14:tracePt t="16785" x="7308850" y="3475038"/>
          <p14:tracePt t="16791" x="7324725" y="3475038"/>
          <p14:tracePt t="16799" x="7334250" y="3475038"/>
          <p14:tracePt t="16808" x="7359650" y="3475038"/>
          <p14:tracePt t="16816" x="7392988" y="3475038"/>
          <p14:tracePt t="16824" x="7418388" y="3475038"/>
          <p14:tracePt t="16832" x="7443788" y="3475038"/>
          <p14:tracePt t="16839" x="7461250" y="3475038"/>
          <p14:tracePt t="16848" x="7469188" y="3467100"/>
          <p14:tracePt t="16856" x="7478713" y="3459163"/>
          <p14:tracePt t="16873" x="7494588" y="3459163"/>
          <p14:tracePt t="16887" x="7512050" y="3459163"/>
          <p14:tracePt t="16895" x="7521575" y="3459163"/>
          <p14:tracePt t="16903" x="7537450" y="3459163"/>
          <p14:tracePt t="16912" x="7554913" y="3459163"/>
          <p14:tracePt t="16935" x="7572375" y="3459163"/>
          <p14:tracePt t="16944" x="7580313" y="3459163"/>
          <p14:tracePt t="16952" x="7588250" y="3459163"/>
          <p14:tracePt t="16959" x="7605713" y="3459163"/>
          <p14:tracePt t="16969" x="7623175" y="3459163"/>
          <p14:tracePt t="16976" x="7639050" y="3459163"/>
          <p14:tracePt t="16985" x="7666038" y="3459163"/>
          <p14:tracePt t="16991" x="7673975" y="3459163"/>
          <p14:tracePt t="16999" x="7681913" y="3459163"/>
          <p14:tracePt t="17007" x="7691438" y="3459163"/>
          <p14:tracePt t="17016" x="7699375" y="3459163"/>
          <p14:tracePt t="17064" x="7716838" y="3459163"/>
          <p14:tracePt t="17079" x="7732713" y="3459163"/>
          <p14:tracePt t="17088" x="7742238" y="3459163"/>
          <p14:tracePt t="17096" x="7750175" y="3459163"/>
          <p14:tracePt t="17104" x="7758113" y="3459163"/>
          <p14:tracePt t="17111" x="7767638" y="3459163"/>
          <p14:tracePt t="17120" x="7775575" y="3459163"/>
          <p14:tracePt t="17128" x="7783513" y="3459163"/>
          <p14:tracePt t="17136" x="7793038" y="3459163"/>
          <p14:tracePt t="17144" x="7810500" y="3459163"/>
          <p14:tracePt t="17896" x="7800975" y="3459163"/>
          <p14:tracePt t="17910" x="7793038" y="3467100"/>
          <p14:tracePt t="17918" x="7783513" y="3475038"/>
          <p14:tracePt t="17927" x="7767638" y="3484563"/>
          <p14:tracePt t="17934" x="7742238" y="3502025"/>
          <p14:tracePt t="17943" x="7691438" y="3517900"/>
          <p14:tracePt t="17951" x="7588250" y="3552825"/>
          <p14:tracePt t="17958" x="7443788" y="3594100"/>
          <p14:tracePt t="17967" x="7189788" y="3662363"/>
          <p14:tracePt t="17975" x="6756400" y="3806825"/>
          <p14:tracePt t="17983" x="6237288" y="3951288"/>
          <p14:tracePt t="17991" x="5702300" y="4052888"/>
          <p14:tracePt t="17998" x="5167313" y="4130675"/>
          <p14:tracePt t="18007" x="4605338" y="4214813"/>
          <p14:tracePt t="18015" x="4079875" y="4275138"/>
          <p14:tracePt t="18023" x="3662363" y="4316413"/>
          <p14:tracePt t="18031" x="3348038" y="4316413"/>
          <p14:tracePt t="18039" x="3119438" y="4316413"/>
          <p14:tracePt t="18047" x="2957513" y="4325938"/>
          <p14:tracePt t="18055" x="2846388" y="4341813"/>
          <p14:tracePt t="18063" x="2736850" y="4341813"/>
          <p14:tracePt t="18071" x="2633663" y="4333875"/>
          <p14:tracePt t="18079" x="2557463" y="4325938"/>
          <p14:tracePt t="18088" x="2506663" y="4308475"/>
          <p14:tracePt t="18095" x="2481263" y="4300538"/>
          <p14:tracePt t="18103" x="2455863" y="4291013"/>
          <p14:tracePt t="18111" x="2430463" y="4283075"/>
          <p14:tracePt t="18119" x="2422525" y="4283075"/>
          <p14:tracePt t="18128" x="2405063" y="4283075"/>
          <p14:tracePt t="18137" x="2387600" y="4275138"/>
          <p14:tracePt t="18159" x="2379663" y="4265613"/>
          <p14:tracePt t="18167" x="2371725" y="4265613"/>
          <p14:tracePt t="18176" x="2354263" y="4265613"/>
          <p14:tracePt t="18184" x="2319338" y="4257675"/>
          <p14:tracePt t="18192" x="2278063" y="4232275"/>
          <p14:tracePt t="18199" x="2200275" y="4232275"/>
          <p14:tracePt t="18208" x="2116138" y="4224338"/>
          <p14:tracePt t="18216" x="2030413" y="4189413"/>
          <p14:tracePt t="18224" x="1971675" y="4181475"/>
          <p14:tracePt t="18232" x="1938338" y="4181475"/>
          <p14:tracePt t="18248" x="1920875" y="4171950"/>
          <p14:tracePt t="18263" x="1920875" y="4164013"/>
          <p14:tracePt t="18271" x="1928813" y="4164013"/>
          <p14:tracePt t="18279" x="1938338" y="4156075"/>
          <p14:tracePt t="18288" x="1946275" y="4156075"/>
          <p14:tracePt t="18296" x="1954213" y="4156075"/>
          <p14:tracePt t="18304" x="1963738" y="4156075"/>
          <p14:tracePt t="18311" x="1979613" y="4156075"/>
          <p14:tracePt t="18328" x="1997075" y="4156075"/>
          <p14:tracePt t="18359" x="2005013" y="4146550"/>
          <p14:tracePt t="18367" x="2005013" y="4138613"/>
          <p14:tracePt t="18376" x="1997075" y="4138613"/>
          <p14:tracePt t="18384" x="1989138" y="4138613"/>
          <p14:tracePt t="18392" x="1971675" y="4130675"/>
          <p14:tracePt t="18399" x="1954213" y="4113213"/>
          <p14:tracePt t="18408" x="1946275" y="4105275"/>
          <p14:tracePt t="18416" x="1938338" y="4087813"/>
          <p14:tracePt t="18424" x="1928813" y="4070350"/>
          <p14:tracePt t="18432" x="1920875" y="4062413"/>
          <p14:tracePt t="18439" x="1920875" y="4052888"/>
          <p14:tracePt t="18448" x="1920875" y="4037013"/>
          <p14:tracePt t="18479" x="1920875" y="4019550"/>
          <p14:tracePt t="19024" x="1928813" y="4011613"/>
          <p14:tracePt t="19095" x="1938338" y="4011613"/>
          <p14:tracePt t="19111" x="1954213" y="4011613"/>
          <p14:tracePt t="19118" x="1963738" y="4011613"/>
          <p14:tracePt t="19127" x="2005013" y="4011613"/>
          <p14:tracePt t="19135" x="2065338" y="4011613"/>
          <p14:tracePt t="19144" x="2141538" y="4011613"/>
          <p14:tracePt t="19151" x="2235200" y="4011613"/>
          <p14:tracePt t="19159" x="2319338" y="4011613"/>
          <p14:tracePt t="19167" x="2405063" y="4011613"/>
          <p14:tracePt t="19176" x="2489200" y="4011613"/>
          <p14:tracePt t="19183" x="2592388" y="4011613"/>
          <p14:tracePt t="19191" x="2651125" y="4011613"/>
          <p14:tracePt t="19198" x="2686050" y="4011613"/>
          <p14:tracePt t="19207" x="2701925" y="4011613"/>
          <p14:tracePt t="19344" x="2711450" y="4011613"/>
          <p14:tracePt t="19351" x="2727325" y="4011613"/>
          <p14:tracePt t="19359" x="2727325" y="4002088"/>
          <p14:tracePt t="19376" x="2744788" y="4002088"/>
          <p14:tracePt t="19392" x="2770188" y="4002088"/>
          <p14:tracePt t="19399" x="2805113" y="4002088"/>
          <p14:tracePt t="19407" x="2820988" y="4002088"/>
          <p14:tracePt t="19414" x="2838450" y="4002088"/>
          <p14:tracePt t="19873" x="2855913" y="4002088"/>
          <p14:tracePt t="20039" x="2871788" y="4002088"/>
          <p14:tracePt t="20055" x="2906713" y="4002088"/>
          <p14:tracePt t="20064" x="2940050" y="4002088"/>
          <p14:tracePt t="20071" x="2974975" y="4002088"/>
          <p14:tracePt t="20079" x="3008313" y="4002088"/>
          <p14:tracePt t="20087" x="3041650" y="4002088"/>
          <p14:tracePt t="20095" x="3084513" y="4002088"/>
          <p14:tracePt t="20104" x="3144838" y="4002088"/>
          <p14:tracePt t="20111" x="3203575" y="4002088"/>
          <p14:tracePt t="20119" x="3246438" y="4002088"/>
          <p14:tracePt t="20128" x="3271838" y="4002088"/>
          <p14:tracePt t="20136" x="3314700" y="4002088"/>
          <p14:tracePt t="20144" x="3340100" y="4002088"/>
          <p14:tracePt t="20152" x="3373438" y="4002088"/>
          <p14:tracePt t="20160" x="3408363" y="4002088"/>
          <p14:tracePt t="20168" x="3433763" y="4002088"/>
          <p14:tracePt t="20176" x="3459163" y="4002088"/>
          <p14:tracePt t="20184" x="3492500" y="4002088"/>
          <p14:tracePt t="20191" x="3517900" y="4002088"/>
          <p14:tracePt t="20199" x="3543300" y="4002088"/>
          <p14:tracePt t="20208" x="3568700" y="4002088"/>
          <p14:tracePt t="20215" x="3586163" y="4002088"/>
          <p14:tracePt t="20222" x="3603625" y="4002088"/>
          <p14:tracePt t="20263" x="3611563" y="4002088"/>
          <p14:tracePt t="20672" x="3619500" y="4002088"/>
          <p14:tracePt t="20679" x="3629025" y="4002088"/>
          <p14:tracePt t="20688" x="3636963" y="4002088"/>
          <p14:tracePt t="20696" x="3654425" y="4002088"/>
          <p14:tracePt t="20704" x="3697288" y="4002088"/>
          <p14:tracePt t="20711" x="3738563" y="4002088"/>
          <p14:tracePt t="20719" x="3798888" y="4002088"/>
          <p14:tracePt t="20727" x="3857625" y="4002088"/>
          <p14:tracePt t="20736" x="3925888" y="4002088"/>
          <p14:tracePt t="20743" x="4002088" y="4002088"/>
          <p14:tracePt t="20752" x="4113213" y="4002088"/>
          <p14:tracePt t="20760" x="4214813" y="4002088"/>
          <p14:tracePt t="20768" x="4308475" y="4002088"/>
          <p14:tracePt t="20777" x="4384675" y="4002088"/>
          <p14:tracePt t="20784" x="4470400" y="3994150"/>
          <p14:tracePt t="20792" x="4529138" y="3994150"/>
          <p14:tracePt t="20799" x="4546600" y="3994150"/>
          <p14:tracePt t="20807" x="4572000" y="3994150"/>
          <p14:tracePt t="20816" x="4589463" y="3994150"/>
          <p14:tracePt t="20823" x="4579938" y="3994150"/>
          <p14:tracePt t="20831" x="4572000" y="3994150"/>
          <p14:tracePt t="20839" x="4546600" y="3994150"/>
          <p14:tracePt t="20848" x="4495800" y="3994150"/>
          <p14:tracePt t="20855" x="4435475" y="3994150"/>
          <p14:tracePt t="20864" x="4402138" y="4011613"/>
          <p14:tracePt t="20999" x="4419600" y="4002088"/>
          <p14:tracePt t="21007" x="4435475" y="3994150"/>
          <p14:tracePt t="21015" x="4460875" y="3986213"/>
          <p14:tracePt t="21023" x="4495800" y="3968750"/>
          <p14:tracePt t="21031" x="4513263" y="3960813"/>
          <p14:tracePt t="21039" x="4529138" y="3951288"/>
          <p14:tracePt t="21048" x="4546600" y="3951288"/>
          <p14:tracePt t="22031" x="4554538" y="3951288"/>
          <p14:tracePt t="22039" x="4572000" y="3951288"/>
          <p14:tracePt t="22047" x="4579938" y="3951288"/>
          <p14:tracePt t="22055" x="4630738" y="3951288"/>
          <p14:tracePt t="22063" x="4749800" y="3951288"/>
          <p14:tracePt t="22071" x="4860925" y="3951288"/>
          <p14:tracePt t="22079" x="5013325" y="3951288"/>
          <p14:tracePt t="22087" x="5167313" y="3951288"/>
          <p14:tracePt t="22095" x="5294313" y="3951288"/>
          <p14:tracePt t="22103" x="5380038" y="3951288"/>
          <p14:tracePt t="22111" x="5438775" y="3951288"/>
          <p14:tracePt t="22118" x="5497513" y="3951288"/>
          <p14:tracePt t="22128" x="5532438" y="3951288"/>
          <p14:tracePt t="22311" x="5540375" y="3951288"/>
          <p14:tracePt t="22327" x="5557838" y="3951288"/>
          <p14:tracePt t="22344" x="5583238" y="3951288"/>
          <p14:tracePt t="22351" x="5608638" y="3951288"/>
          <p14:tracePt t="22359" x="5651500" y="3951288"/>
          <p14:tracePt t="22367" x="5702300" y="3951288"/>
          <p14:tracePt t="22375" x="5761038" y="3951288"/>
          <p14:tracePt t="22383" x="5821363" y="3951288"/>
          <p14:tracePt t="22391" x="5864225" y="3951288"/>
          <p14:tracePt t="22399" x="5922963" y="3951288"/>
          <p14:tracePt t="22407" x="5983288" y="3951288"/>
          <p14:tracePt t="22415" x="6024563" y="3951288"/>
          <p14:tracePt t="22423" x="6067425" y="3951288"/>
          <p14:tracePt t="22431" x="6102350" y="3951288"/>
          <p14:tracePt t="22438" x="6143625" y="3951288"/>
          <p14:tracePt t="22447" x="6186488" y="3951288"/>
          <p14:tracePt t="22455" x="6246813" y="3951288"/>
          <p14:tracePt t="22463" x="6288088" y="3951288"/>
          <p14:tracePt t="22471" x="6348413" y="3951288"/>
          <p14:tracePt t="22479" x="6391275" y="3951288"/>
          <p14:tracePt t="22487" x="6424613" y="3951288"/>
          <p14:tracePt t="22496" x="6450013" y="3951288"/>
          <p14:tracePt t="22504" x="6475413" y="3951288"/>
          <p14:tracePt t="22511" x="6500813" y="3951288"/>
          <p14:tracePt t="22519" x="6510338" y="3951288"/>
          <p14:tracePt t="22983" x="6526213" y="3951288"/>
          <p14:tracePt t="22991" x="6543675" y="3951288"/>
          <p14:tracePt t="22999" x="6569075" y="3951288"/>
          <p14:tracePt t="23007" x="6611938" y="3951288"/>
          <p14:tracePt t="23016" x="6645275" y="3951288"/>
          <p14:tracePt t="23024" x="6696075" y="3951288"/>
          <p14:tracePt t="23031" x="6772275" y="3951288"/>
          <p14:tracePt t="23040" x="6832600" y="3951288"/>
          <p14:tracePt t="23048" x="6900863" y="3951288"/>
          <p14:tracePt t="23056" x="7010400" y="3951288"/>
          <p14:tracePt t="23064" x="7113588" y="3951288"/>
          <p14:tracePt t="23071" x="7215188" y="3951288"/>
          <p14:tracePt t="23079" x="7283450" y="3951288"/>
          <p14:tracePt t="23088" x="7342188" y="3951288"/>
          <p14:tracePt t="23096" x="7385050" y="3951288"/>
          <p14:tracePt t="23104" x="7410450" y="3951288"/>
          <p14:tracePt t="23328" x="7392988" y="3951288"/>
          <p14:tracePt t="23336" x="7359650" y="3960813"/>
          <p14:tracePt t="23343" x="7299325" y="3986213"/>
          <p14:tracePt t="23351" x="7215188" y="3994150"/>
          <p14:tracePt t="23359" x="7121525" y="4027488"/>
          <p14:tracePt t="23367" x="7035800" y="4052888"/>
          <p14:tracePt t="23376" x="6916738" y="4070350"/>
          <p14:tracePt t="23385" x="6789738" y="4105275"/>
          <p14:tracePt t="23391" x="6586538" y="4146550"/>
          <p14:tracePt t="23402" x="6280150" y="4197350"/>
          <p14:tracePt t="23407" x="5940425" y="4291013"/>
          <p14:tracePt t="23416" x="5591175" y="4384675"/>
          <p14:tracePt t="23423" x="5200650" y="4452938"/>
          <p14:tracePt t="23432" x="4810125" y="4495800"/>
          <p14:tracePt t="23439" x="4435475" y="4495800"/>
          <p14:tracePt t="23448" x="4037013" y="4495800"/>
          <p14:tracePt t="23455" x="3603625" y="4495800"/>
          <p14:tracePt t="23464" x="3195638" y="4495800"/>
          <p14:tracePt t="23471" x="2820988" y="4495800"/>
          <p14:tracePt t="23479" x="2592388" y="4495800"/>
          <p14:tracePt t="23487" x="2387600" y="4495800"/>
          <p14:tracePt t="23496" x="2235200" y="4495800"/>
          <p14:tracePt t="23504" x="2116138" y="4495800"/>
          <p14:tracePt t="23511" x="2030413" y="4495800"/>
          <p14:tracePt t="23519" x="1946275" y="4495800"/>
          <p14:tracePt t="23527" x="1903413" y="4495800"/>
          <p14:tracePt t="23536" x="1860550" y="4495800"/>
          <p14:tracePt t="23544" x="1835150" y="4495800"/>
          <p14:tracePt t="23551" x="1819275" y="4495800"/>
          <p14:tracePt t="23559" x="1793875" y="4495800"/>
          <p14:tracePt t="23567" x="1766888" y="4495800"/>
          <p14:tracePt t="23576" x="1741488" y="4495800"/>
          <p14:tracePt t="23583" x="1700213" y="4503738"/>
          <p14:tracePt t="23591" x="1665288" y="4513263"/>
          <p14:tracePt t="23600" x="1606550" y="4513263"/>
          <p14:tracePt t="23608" x="1520825" y="4513263"/>
          <p14:tracePt t="23617" x="1444625" y="4513263"/>
          <p14:tracePt t="23623" x="1376363" y="4513263"/>
          <p14:tracePt t="23632" x="1317625" y="4513263"/>
          <p14:tracePt t="23639" x="1274763" y="4513263"/>
          <p14:tracePt t="23649" x="1249363" y="4513263"/>
          <p14:tracePt t="23679" x="1241425" y="4513263"/>
          <p14:tracePt t="23696" x="1241425" y="4503738"/>
          <p14:tracePt t="23728" x="1241425" y="4495800"/>
          <p14:tracePt t="23744" x="1249363" y="4495800"/>
          <p14:tracePt t="23759" x="1257300" y="4495800"/>
          <p14:tracePt t="23767" x="1274763" y="4495800"/>
          <p14:tracePt t="23776" x="1300163" y="4495800"/>
          <p14:tracePt t="23783" x="1317625" y="4495800"/>
          <p14:tracePt t="23790" x="1350963" y="4495800"/>
          <p14:tracePt t="23798" x="1393825" y="4495800"/>
          <p14:tracePt t="23807" x="1452563" y="4495800"/>
          <p14:tracePt t="23815" x="1520825" y="4495800"/>
          <p14:tracePt t="23823" x="1622425" y="4495800"/>
          <p14:tracePt t="23831" x="1725613" y="4495800"/>
          <p14:tracePt t="23838" x="1819275" y="4495800"/>
          <p14:tracePt t="23848" x="1928813" y="4495800"/>
          <p14:tracePt t="23855" x="2047875" y="4495800"/>
          <p14:tracePt t="23863" x="2159000" y="4495800"/>
          <p14:tracePt t="23871" x="2260600" y="4495800"/>
          <p14:tracePt t="23879" x="2328863" y="4495800"/>
          <p14:tracePt t="23887" x="2354263" y="4495800"/>
          <p14:tracePt t="24438" x="2362200" y="4495800"/>
          <p14:tracePt t="24448" x="2379663" y="4486275"/>
          <p14:tracePt t="24456" x="2405063" y="4470400"/>
          <p14:tracePt t="24464" x="2455863" y="4470400"/>
          <p14:tracePt t="24471" x="2516188" y="4470400"/>
          <p14:tracePt t="24479" x="2608263" y="4460875"/>
          <p14:tracePt t="24487" x="2744788" y="4445000"/>
          <p14:tracePt t="24495" x="2863850" y="4445000"/>
          <p14:tracePt t="24503" x="3025775" y="4435475"/>
          <p14:tracePt t="24511" x="3178175" y="4435475"/>
          <p14:tracePt t="24519" x="3314700" y="4427538"/>
          <p14:tracePt t="24527" x="3416300" y="4410075"/>
          <p14:tracePt t="24535" x="3475038" y="4410075"/>
          <p14:tracePt t="24543" x="3502025" y="4410075"/>
          <p14:tracePt t="24608" x="3492500" y="4410075"/>
          <p14:tracePt t="24808" x="3509963" y="4410075"/>
          <p14:tracePt t="24824" x="3527425" y="4410075"/>
          <p14:tracePt t="24832" x="3535363" y="4410075"/>
          <p14:tracePt t="24839" x="3560763" y="4410075"/>
          <p14:tracePt t="24847" x="3578225" y="4410075"/>
          <p14:tracePt t="24856" x="3619500" y="4410075"/>
          <p14:tracePt t="24863" x="3662363" y="4419600"/>
          <p14:tracePt t="24871" x="3722688" y="4427538"/>
          <p14:tracePt t="24878" x="3798888" y="4427538"/>
          <p14:tracePt t="24887" x="3867150" y="4427538"/>
          <p14:tracePt t="24897" x="3935413" y="4427538"/>
          <p14:tracePt t="24902" x="3968750" y="4427538"/>
          <p14:tracePt t="24910" x="3986213" y="4427538"/>
          <p14:tracePt t="24918" x="3994150" y="4435475"/>
          <p14:tracePt t="24927" x="4011613" y="4435475"/>
          <p14:tracePt t="24999" x="4027488" y="4435475"/>
          <p14:tracePt t="25016" x="4037013" y="4435475"/>
          <p14:tracePt t="25024" x="4044950" y="4435475"/>
          <p14:tracePt t="25032" x="4052888" y="4435475"/>
          <p14:tracePt t="25039" x="4070350" y="4435475"/>
          <p14:tracePt t="25047" x="4095750" y="4435475"/>
          <p14:tracePt t="25056" x="4121150" y="4435475"/>
          <p14:tracePt t="25063" x="4189413" y="4435475"/>
          <p14:tracePt t="25071" x="4232275" y="4435475"/>
          <p14:tracePt t="25080" x="4308475" y="4435475"/>
          <p14:tracePt t="25088" x="4376738" y="4435475"/>
          <p14:tracePt t="25094" x="4452938" y="4435475"/>
          <p14:tracePt t="25104" x="4478338" y="4435475"/>
          <p14:tracePt t="25112" x="4495800" y="4435475"/>
          <p14:tracePt t="25168" x="4503738" y="4435475"/>
          <p14:tracePt t="25176" x="4513263" y="4435475"/>
          <p14:tracePt t="25184" x="4521200" y="4435475"/>
          <p14:tracePt t="25191" x="4529138" y="4435475"/>
          <p14:tracePt t="25199" x="4538663" y="4435475"/>
          <p14:tracePt t="25208" x="4554538" y="4435475"/>
          <p14:tracePt t="25232" x="4572000" y="4427538"/>
          <p14:tracePt t="26703" x="4579938" y="4419600"/>
          <p14:tracePt t="26719" x="4589463" y="4419600"/>
          <p14:tracePt t="26728" x="4614863" y="4419600"/>
          <p14:tracePt t="26736" x="4665663" y="4419600"/>
          <p14:tracePt t="26743" x="4724400" y="4419600"/>
          <p14:tracePt t="26751" x="4759325" y="4419600"/>
          <p14:tracePt t="26759" x="4802188" y="4419600"/>
          <p14:tracePt t="26768" x="4843463" y="4419600"/>
          <p14:tracePt t="26775" x="4886325" y="4419600"/>
          <p14:tracePt t="26783" x="4937125" y="4427538"/>
          <p14:tracePt t="26792" x="4962525" y="4435475"/>
          <p14:tracePt t="26800" x="4997450" y="4435475"/>
          <p14:tracePt t="26808" x="5013325" y="4435475"/>
          <p14:tracePt t="26816" x="5013325" y="4445000"/>
          <p14:tracePt t="26825" x="5005388" y="4452938"/>
          <p14:tracePt t="26832" x="4979988" y="4460875"/>
          <p14:tracePt t="26840" x="4919663" y="4460875"/>
          <p14:tracePt t="26847" x="4878388" y="4460875"/>
          <p14:tracePt t="26856" x="4818063" y="4460875"/>
          <p14:tracePt t="27016" x="4835525" y="4452938"/>
          <p14:tracePt t="27024" x="4843463" y="4435475"/>
          <p14:tracePt t="27031" x="4860925" y="4427538"/>
          <p14:tracePt t="27039" x="4878388" y="4427538"/>
          <p14:tracePt t="27047" x="4894263" y="4427538"/>
          <p14:tracePt t="27055" x="4919663" y="4427538"/>
          <p14:tracePt t="27064" x="4954588" y="4435475"/>
          <p14:tracePt t="27071" x="5005388" y="4452938"/>
          <p14:tracePt t="27079" x="5064125" y="4470400"/>
          <p14:tracePt t="27088" x="5149850" y="4495800"/>
          <p14:tracePt t="27096" x="5268913" y="4538663"/>
          <p14:tracePt t="27104" x="5430838" y="4564063"/>
          <p14:tracePt t="27111" x="5557838" y="4597400"/>
          <p14:tracePt t="27120" x="5702300" y="4622800"/>
          <p14:tracePt t="27128" x="5788025" y="4622800"/>
          <p14:tracePt t="27137" x="5829300" y="4622800"/>
          <p14:tracePt t="27143" x="5864225" y="4622800"/>
          <p14:tracePt t="27152" x="5880100" y="4622800"/>
          <p14:tracePt t="27208" x="5864225" y="4622800"/>
          <p14:tracePt t="27279" x="5846763" y="4614863"/>
          <p14:tracePt t="27328" x="5846763" y="4597400"/>
          <p14:tracePt t="27751" x="5846763" y="4589463"/>
          <p14:tracePt t="27759" x="5846763" y="4579938"/>
          <p14:tracePt t="28096" x="5846763" y="4564063"/>
          <p14:tracePt t="28143" x="5854700" y="4564063"/>
          <p14:tracePt t="28151" x="5864225" y="4564063"/>
          <p14:tracePt t="28158" x="5872163" y="4564063"/>
          <p14:tracePt t="28166" x="5889625" y="4564063"/>
          <p14:tracePt t="28175" x="5915025" y="4564063"/>
          <p14:tracePt t="28183" x="5940425" y="4564063"/>
          <p14:tracePt t="28191" x="5983288" y="4564063"/>
          <p14:tracePt t="28199" x="6034088" y="4564063"/>
          <p14:tracePt t="28207" x="6076950" y="4564063"/>
          <p14:tracePt t="28216" x="6110288" y="4564063"/>
          <p14:tracePt t="28223" x="6153150" y="4564063"/>
          <p14:tracePt t="28231" x="6194425" y="4564063"/>
          <p14:tracePt t="28239" x="6221413" y="4564063"/>
          <p14:tracePt t="28248" x="6254750" y="4564063"/>
          <p14:tracePt t="28256" x="6280150" y="4564063"/>
          <p14:tracePt t="28296" x="6297613" y="4564063"/>
          <p14:tracePt t="28311" x="6313488" y="4554538"/>
          <p14:tracePt t="28319" x="6330950" y="4546600"/>
          <p14:tracePt t="28327" x="6356350" y="4538663"/>
          <p14:tracePt t="28335" x="6391275" y="4538663"/>
          <p14:tracePt t="28343" x="6442075" y="4538663"/>
          <p14:tracePt t="28350" x="6500813" y="4529138"/>
          <p14:tracePt t="28359" x="6561138" y="4521200"/>
          <p14:tracePt t="28368" x="6611938" y="4503738"/>
          <p14:tracePt t="28376" x="6637338" y="4503738"/>
          <p14:tracePt t="28384" x="6654800" y="4495800"/>
          <p14:tracePt t="28392" x="6670675" y="4495800"/>
          <p14:tracePt t="28401" x="6680200" y="4486275"/>
          <p14:tracePt t="28575" x="6705600" y="4486275"/>
          <p14:tracePt t="28584" x="6738938" y="4478338"/>
          <p14:tracePt t="28591" x="6746875" y="4470400"/>
          <p14:tracePt t="28599" x="6764338" y="4470400"/>
          <p14:tracePt t="28607" x="6789738" y="4460875"/>
          <p14:tracePt t="28615" x="6807200" y="4452938"/>
          <p14:tracePt t="28624" x="6832600" y="4452938"/>
          <p14:tracePt t="28631" x="6865938" y="4452938"/>
          <p14:tracePt t="28639" x="6891338" y="4445000"/>
          <p14:tracePt t="28648" x="6908800" y="4445000"/>
          <p14:tracePt t="28654" x="6943725" y="4445000"/>
          <p14:tracePt t="28663" x="6959600" y="4445000"/>
          <p14:tracePt t="28671" x="6969125" y="4445000"/>
          <p14:tracePt t="28679" x="6977063" y="4445000"/>
          <p14:tracePt t="28702" x="6985000" y="4435475"/>
          <p14:tracePt t="28711" x="6994525" y="4427538"/>
          <p14:tracePt t="28823" x="7010400" y="4427538"/>
          <p14:tracePt t="28838" x="7027863" y="4427538"/>
          <p14:tracePt t="28847" x="7035800" y="4419600"/>
          <p14:tracePt t="28855" x="7045325" y="4419600"/>
          <p14:tracePt t="28863" x="7070725" y="4419600"/>
          <p14:tracePt t="28871" x="7104063" y="4419600"/>
          <p14:tracePt t="28880" x="7146925" y="4402138"/>
          <p14:tracePt t="28901" x="7248525" y="4402138"/>
          <p14:tracePt t="28904" x="7308850" y="4402138"/>
          <p14:tracePt t="28912" x="7350125" y="4394200"/>
          <p14:tracePt t="28919" x="7410450" y="4394200"/>
          <p14:tracePt t="28928" x="7443788" y="4394200"/>
          <p14:tracePt t="28935" x="7461250" y="4384675"/>
          <p14:tracePt t="28944" x="7486650" y="4384675"/>
          <p14:tracePt t="28951" x="7521575" y="4384675"/>
          <p14:tracePt t="28958" x="7537450" y="4384675"/>
          <p14:tracePt t="28967" x="7546975" y="4384675"/>
          <p14:tracePt t="29006" x="7529513" y="4394200"/>
          <p14:tracePt t="29015" x="7469188" y="4427538"/>
          <p14:tracePt t="29023" x="7367588" y="4460875"/>
          <p14:tracePt t="29030" x="7258050" y="4486275"/>
          <p14:tracePt t="29038" x="7113588" y="4521200"/>
          <p14:tracePt t="29046" x="6900863" y="4579938"/>
          <p14:tracePt t="29055" x="6670675" y="4640263"/>
          <p14:tracePt t="29064" x="6407150" y="4724400"/>
          <p14:tracePt t="29071" x="6102350" y="4792663"/>
          <p14:tracePt t="29080" x="5788025" y="4860925"/>
          <p14:tracePt t="29087" x="5446713" y="4929188"/>
          <p14:tracePt t="29097" x="5091113" y="4972050"/>
          <p14:tracePt t="29104" x="4708525" y="4987925"/>
          <p14:tracePt t="29111" x="4333875" y="4987925"/>
          <p14:tracePt t="29118" x="3900488" y="4987925"/>
          <p14:tracePt t="29127" x="3502025" y="4987925"/>
          <p14:tracePt t="29135" x="3152775" y="4987925"/>
          <p14:tracePt t="29143" x="2863850" y="4987925"/>
          <p14:tracePt t="29151" x="2625725" y="4987925"/>
          <p14:tracePt t="29158" x="2455863" y="4987925"/>
          <p14:tracePt t="29167" x="2311400" y="4987925"/>
          <p14:tracePt t="29175" x="2209800" y="4979988"/>
          <p14:tracePt t="29183" x="2116138" y="4979988"/>
          <p14:tracePt t="29191" x="2039938" y="4979988"/>
          <p14:tracePt t="29199" x="2014538" y="4979988"/>
          <p14:tracePt t="29207" x="1989138" y="4979988"/>
          <p14:tracePt t="29215" x="1954213" y="4979988"/>
          <p14:tracePt t="29224" x="1938338" y="4979988"/>
          <p14:tracePt t="29255" x="1920875" y="4979988"/>
          <p14:tracePt t="29295" x="1911350" y="4972050"/>
          <p14:tracePt t="29304" x="1911350" y="4962525"/>
          <p14:tracePt t="29319" x="1920875" y="4954588"/>
          <p14:tracePt t="29455" x="1928813" y="4954588"/>
          <p14:tracePt t="29462" x="1954213" y="4946650"/>
          <p14:tracePt t="29471" x="1989138" y="4946650"/>
          <p14:tracePt t="29479" x="2047875" y="4946650"/>
          <p14:tracePt t="29487" x="2116138" y="4946650"/>
          <p14:tracePt t="29496" x="2184400" y="4946650"/>
          <p14:tracePt t="29504" x="2268538" y="4946650"/>
          <p14:tracePt t="29511" x="2371725" y="4946650"/>
          <p14:tracePt t="29518" x="2481263" y="4946650"/>
          <p14:tracePt t="29526" x="2566988" y="4946650"/>
          <p14:tracePt t="29534" x="2625725" y="4946650"/>
          <p14:tracePt t="29542" x="2668588" y="4946650"/>
          <p14:tracePt t="30296" x="2693988" y="4946650"/>
          <p14:tracePt t="30304" x="2719388" y="4937125"/>
          <p14:tracePt t="30311" x="2727325" y="4937125"/>
          <p14:tracePt t="30319" x="2752725" y="4937125"/>
          <p14:tracePt t="30327" x="2805113" y="4937125"/>
          <p14:tracePt t="30335" x="2881313" y="4937125"/>
          <p14:tracePt t="30343" x="2974975" y="4937125"/>
          <p14:tracePt t="30350" x="3094038" y="4937125"/>
          <p14:tracePt t="30358" x="3203575" y="4937125"/>
          <p14:tracePt t="30366" x="3314700" y="4937125"/>
          <p14:tracePt t="30375" x="3424238" y="4937125"/>
          <p14:tracePt t="30383" x="3484563" y="4937125"/>
          <p14:tracePt t="30391" x="3517900" y="4937125"/>
          <p14:tracePt t="30399" x="3543300" y="4937125"/>
          <p14:tracePt t="30599" x="3560763" y="4929188"/>
          <p14:tracePt t="30878" x="3568700" y="4919663"/>
          <p14:tracePt t="30887" x="3578225" y="4919663"/>
          <p14:tracePt t="30896" x="3586163" y="4919663"/>
          <p14:tracePt t="30903" x="3611563" y="4911725"/>
          <p14:tracePt t="30913" x="3636963" y="4911725"/>
          <p14:tracePt t="30919" x="3671888" y="4911725"/>
          <p14:tracePt t="30928" x="3687763" y="4911725"/>
          <p14:tracePt t="30936" x="3722688" y="4911725"/>
          <p14:tracePt t="30943" x="3773488" y="4911725"/>
          <p14:tracePt t="30951" x="3832225" y="4911725"/>
          <p14:tracePt t="30959" x="3875088" y="4911725"/>
          <p14:tracePt t="30968" x="3900488" y="4911725"/>
          <p14:tracePt t="30975" x="3917950" y="4911725"/>
          <p14:tracePt t="31295" x="3925888" y="4911725"/>
          <p14:tracePt t="31303" x="3935413" y="4903788"/>
          <p14:tracePt t="31311" x="3951288" y="4903788"/>
          <p14:tracePt t="31319" x="3960813" y="4903788"/>
          <p14:tracePt t="31327" x="4002088" y="4903788"/>
          <p14:tracePt t="31335" x="4062413" y="4903788"/>
          <p14:tracePt t="31344" x="4121150" y="4903788"/>
          <p14:tracePt t="31351" x="4189413" y="4903788"/>
          <p14:tracePt t="31360" x="4275138" y="4903788"/>
          <p14:tracePt t="31367" x="4359275" y="4903788"/>
          <p14:tracePt t="31376" x="4445000" y="4903788"/>
          <p14:tracePt t="31383" x="4503738" y="4903788"/>
          <p14:tracePt t="31392" x="4538663" y="4903788"/>
          <p14:tracePt t="31400" x="4572000" y="4903788"/>
          <p14:tracePt t="31599" x="4579938" y="4903788"/>
          <p14:tracePt t="31608" x="4597400" y="4903788"/>
          <p14:tracePt t="31624" x="4605338" y="4903788"/>
          <p14:tracePt t="31632" x="4614863" y="4903788"/>
          <p14:tracePt t="31639" x="4622800" y="4903788"/>
          <p14:tracePt t="31648" x="4640263" y="4903788"/>
          <p14:tracePt t="31655" x="4657725" y="4903788"/>
          <p14:tracePt t="31663" x="4665663" y="4903788"/>
          <p14:tracePt t="31671" x="4683125" y="4903788"/>
          <p14:tracePt t="31679" x="4708525" y="4903788"/>
          <p14:tracePt t="31688" x="4724400" y="4903788"/>
          <p14:tracePt t="31696" x="4741863" y="4903788"/>
          <p14:tracePt t="31704" x="4759325" y="4903788"/>
          <p14:tracePt t="31711" x="4775200" y="4903788"/>
          <p14:tracePt t="31720" x="4792663" y="4903788"/>
          <p14:tracePt t="31728" x="4802188" y="4903788"/>
          <p14:tracePt t="31759" x="4810125" y="4903788"/>
          <p14:tracePt t="31799" x="4827588" y="4903788"/>
          <p14:tracePt t="31808" x="4827588" y="4894263"/>
          <p14:tracePt t="31823" x="4843463" y="4894263"/>
          <p14:tracePt t="31830" x="4852988" y="4894263"/>
          <p14:tracePt t="31838" x="4860925" y="4894263"/>
          <p14:tracePt t="31847" x="4868863" y="4894263"/>
          <p14:tracePt t="31928" x="4878388" y="4894263"/>
          <p14:tracePt t="31936" x="4886325" y="4894263"/>
          <p14:tracePt t="32464" x="4903788" y="4894263"/>
          <p14:tracePt t="32488" x="4919663" y="4894263"/>
          <p14:tracePt t="32495" x="4937125" y="4894263"/>
          <p14:tracePt t="32503" x="4997450" y="4894263"/>
          <p14:tracePt t="32512" x="5081588" y="4894263"/>
          <p14:tracePt t="32520" x="5192713" y="4894263"/>
          <p14:tracePt t="32527" x="5319713" y="4894263"/>
          <p14:tracePt t="32534" x="5489575" y="4894263"/>
          <p14:tracePt t="32543" x="5641975" y="4894263"/>
          <p14:tracePt t="32551" x="5788025" y="4894263"/>
          <p14:tracePt t="32558" x="5854700" y="4894263"/>
          <p14:tracePt t="32566" x="5889625" y="4886325"/>
          <p14:tracePt t="32575" x="5838825" y="4878388"/>
          <p14:tracePt t="32583" x="5745163" y="4878388"/>
          <p14:tracePt t="32591" x="5626100" y="4878388"/>
          <p14:tracePt t="32728" x="5600700" y="4868863"/>
          <p14:tracePt t="32744" x="5600700" y="4860925"/>
          <p14:tracePt t="32751" x="5600700" y="4843463"/>
          <p14:tracePt t="32759" x="5600700" y="4835525"/>
          <p14:tracePt t="32776" x="5600700" y="4827588"/>
          <p14:tracePt t="32783" x="5600700" y="4818063"/>
          <p14:tracePt t="32791" x="5616575" y="4818063"/>
          <p14:tracePt t="32808" x="5634038" y="4818063"/>
          <p14:tracePt t="32817" x="5641975" y="4818063"/>
          <p14:tracePt t="32822" x="5659438" y="4818063"/>
          <p14:tracePt t="32831" x="5684838" y="4818063"/>
          <p14:tracePt t="32838" x="5702300" y="4818063"/>
          <p14:tracePt t="32846" x="5735638" y="4818063"/>
          <p14:tracePt t="32855" x="5761038" y="4818063"/>
          <p14:tracePt t="32864" x="5770563" y="4818063"/>
          <p14:tracePt t="32882" x="5803900" y="4818063"/>
          <p14:tracePt t="32887" x="5813425" y="4818063"/>
          <p14:tracePt t="32895" x="5829300" y="4818063"/>
          <p14:tracePt t="32902" x="5838825" y="4810125"/>
          <p14:tracePt t="32911" x="5864225" y="4810125"/>
          <p14:tracePt t="32919" x="5880100" y="4810125"/>
          <p14:tracePt t="32935" x="5897563" y="4818063"/>
          <p14:tracePt t="32951" x="5915025" y="4827588"/>
          <p14:tracePt t="32967" x="5922963" y="4835525"/>
          <p14:tracePt t="32975" x="5940425" y="4843463"/>
          <p14:tracePt t="32982" x="5948363" y="4860925"/>
          <p14:tracePt t="32991" x="5957888" y="4860925"/>
          <p14:tracePt t="32998" x="5973763" y="4878388"/>
          <p14:tracePt t="33007" x="5991225" y="4886325"/>
          <p14:tracePt t="33015" x="6016625" y="4903788"/>
          <p14:tracePt t="33024" x="6024563" y="4911725"/>
          <p14:tracePt t="33032" x="6042025" y="4929188"/>
          <p14:tracePt t="33039" x="6059488" y="4929188"/>
          <p14:tracePt t="33048" x="6067425" y="4946650"/>
          <p14:tracePt t="33056" x="6076950" y="4954588"/>
          <p14:tracePt t="33065" x="6092825" y="4972050"/>
          <p14:tracePt t="33071" x="6102350" y="4972050"/>
          <p14:tracePt t="33255" x="6110288" y="4979988"/>
          <p14:tracePt t="33311" x="6127750" y="4979988"/>
          <p14:tracePt t="33327" x="6143625" y="4979988"/>
          <p14:tracePt t="33336" x="6169025" y="4979988"/>
          <p14:tracePt t="33343" x="6211888" y="4979988"/>
          <p14:tracePt t="33351" x="6262688" y="4979988"/>
          <p14:tracePt t="33360" x="6338888" y="4979988"/>
          <p14:tracePt t="33367" x="6432550" y="4979988"/>
          <p14:tracePt t="33376" x="6535738" y="4979988"/>
          <p14:tracePt t="33384" x="6645275" y="4979988"/>
          <p14:tracePt t="33392" x="6731000" y="4979988"/>
          <p14:tracePt t="33399" x="6815138" y="4979988"/>
          <p14:tracePt t="33407" x="6875463" y="4979988"/>
          <p14:tracePt t="33415" x="6908800" y="4979988"/>
          <p14:tracePt t="33423" x="6926263" y="4979988"/>
          <p14:tracePt t="36559" x="6926263" y="4987925"/>
          <p14:tracePt t="36575" x="6883400" y="5013325"/>
          <p14:tracePt t="36583" x="6781800" y="5064125"/>
          <p14:tracePt t="36591" x="6662738" y="5106988"/>
          <p14:tracePt t="36599" x="6526213" y="5183188"/>
          <p14:tracePt t="36608" x="6407150" y="5251450"/>
          <p14:tracePt t="36615" x="6246813" y="5302250"/>
          <p14:tracePt t="36624" x="6042025" y="5362575"/>
          <p14:tracePt t="36632" x="5813425" y="5421313"/>
          <p14:tracePt t="36639" x="5549900" y="5507038"/>
          <p14:tracePt t="36648" x="5218113" y="5540375"/>
          <p14:tracePt t="36655" x="4962525" y="5608638"/>
          <p14:tracePt t="36663" x="4733925" y="5651500"/>
          <p14:tracePt t="36670" x="4513263" y="5694363"/>
          <p14:tracePt t="36680" x="4325938" y="5719763"/>
          <p14:tracePt t="36687" x="4121150" y="5761038"/>
          <p14:tracePt t="36696" x="3986213" y="5788025"/>
          <p14:tracePt t="36703" x="3841750" y="5788025"/>
          <p14:tracePt t="36711" x="3713163" y="5788025"/>
          <p14:tracePt t="36719" x="3603625" y="5788025"/>
          <p14:tracePt t="36727" x="3484563" y="5788025"/>
          <p14:tracePt t="36735" x="3390900" y="5761038"/>
          <p14:tracePt t="36743" x="3279775" y="5727700"/>
          <p14:tracePt t="36751" x="3178175" y="5694363"/>
          <p14:tracePt t="36758" x="3109913" y="5676900"/>
          <p14:tracePt t="36767" x="3059113" y="5659438"/>
          <p14:tracePt t="36775" x="3008313" y="5634038"/>
          <p14:tracePt t="36783" x="2982913" y="5608638"/>
          <p14:tracePt t="36790" x="2965450" y="5591175"/>
          <p14:tracePt t="36798" x="2940050" y="5583238"/>
          <p14:tracePt t="36807" x="2922588" y="5565775"/>
          <p14:tracePt t="36814" x="2897188" y="5557838"/>
          <p14:tracePt t="36830" x="2889250" y="5540375"/>
          <p14:tracePt t="36959" x="2889250" y="5524500"/>
          <p14:tracePt t="37367" x="2871788" y="5524500"/>
          <p14:tracePt t="37383" x="2846388" y="5524500"/>
          <p14:tracePt t="37391" x="2820988" y="5524500"/>
          <p14:tracePt t="37399" x="2805113" y="5524500"/>
          <p14:tracePt t="37407" x="2787650" y="5524500"/>
          <p14:tracePt t="37423" x="2795588" y="5524500"/>
          <p14:tracePt t="37432" x="2805113" y="5524500"/>
          <p14:tracePt t="37439" x="2846388" y="5524500"/>
          <p14:tracePt t="37447" x="2914650" y="5524500"/>
          <p14:tracePt t="37454" x="3016250" y="5524500"/>
          <p14:tracePt t="37551" x="3033713" y="5524500"/>
          <p14:tracePt t="37568" x="3000375" y="5524500"/>
          <p14:tracePt t="37575" x="2906713" y="5507038"/>
          <p14:tracePt t="37584" x="2863850" y="5489575"/>
          <p14:tracePt t="37591" x="2813050" y="5481638"/>
          <p14:tracePt t="37599" x="2787650" y="5456238"/>
          <p14:tracePt t="37607" x="2744788" y="5438775"/>
          <p14:tracePt t="37615" x="2701925" y="5438775"/>
          <p14:tracePt t="37623" x="2643188" y="5430838"/>
          <p14:tracePt t="37631" x="2592388" y="5405438"/>
          <p14:tracePt t="37640" x="2574925" y="5405438"/>
          <p14:tracePt t="37671" x="2566988" y="5405438"/>
          <p14:tracePt t="38286" x="2566988" y="5395913"/>
          <p14:tracePt t="38303" x="2582863" y="5395913"/>
          <p14:tracePt t="38319" x="2608263" y="5395913"/>
          <p14:tracePt t="38327" x="2633663" y="5395913"/>
          <p14:tracePt t="38335" x="2668588" y="5395913"/>
          <p14:tracePt t="38344" x="2711450" y="5395913"/>
          <p14:tracePt t="38352" x="2744788" y="5395913"/>
          <p14:tracePt t="38359" x="2813050" y="5395913"/>
          <p14:tracePt t="38367" x="2855913" y="5395913"/>
          <p14:tracePt t="38375" x="2889250" y="5395913"/>
          <p14:tracePt t="38384" x="2914650" y="5395913"/>
          <p14:tracePt t="38391" x="2940050" y="5395913"/>
          <p14:tracePt t="38399" x="2957513" y="5395913"/>
          <p14:tracePt t="38431" x="2965450" y="5395913"/>
          <p14:tracePt t="38455" x="2974975" y="5395913"/>
          <p14:tracePt t="38887" x="2982913" y="5395913"/>
          <p14:tracePt t="38895" x="2990850" y="5395913"/>
          <p14:tracePt t="38904" x="3008313" y="5395913"/>
          <p14:tracePt t="38911" x="3016250" y="5395913"/>
          <p14:tracePt t="38919" x="3051175" y="5395913"/>
          <p14:tracePt t="38929" x="3084513" y="5395913"/>
          <p14:tracePt t="38936" x="3109913" y="5395913"/>
          <p14:tracePt t="38943" x="3144838" y="5395913"/>
          <p14:tracePt t="38951" x="3211513" y="5405438"/>
          <p14:tracePt t="38959" x="3254375" y="5405438"/>
          <p14:tracePt t="38968" x="3289300" y="5413375"/>
          <p14:tracePt t="38976" x="3330575" y="5421313"/>
          <p14:tracePt t="38983" x="3365500" y="5421313"/>
          <p14:tracePt t="38991" x="3408363" y="5421313"/>
          <p14:tracePt t="38999" x="3441700" y="5421313"/>
          <p14:tracePt t="39008" x="3467100" y="5421313"/>
          <p14:tracePt t="39015" x="3475038" y="5421313"/>
          <p14:tracePt t="39023" x="3492500" y="5421313"/>
          <p14:tracePt t="39031" x="3502025" y="5421313"/>
          <p14:tracePt t="39047" x="3517900" y="5421313"/>
          <p14:tracePt t="39056" x="3527425" y="5421313"/>
          <p14:tracePt t="39071" x="3535363" y="5421313"/>
          <p14:tracePt t="39080" x="3543300" y="5421313"/>
          <p14:tracePt t="39087" x="3560763" y="5421313"/>
          <p14:tracePt t="39096" x="3586163" y="5413375"/>
          <p14:tracePt t="39104" x="3603625" y="5405438"/>
          <p14:tracePt t="39113" x="3611563" y="5395913"/>
          <p14:tracePt t="39119" x="3636963" y="5395913"/>
          <p14:tracePt t="39127" x="3662363" y="5395913"/>
          <p14:tracePt t="39136" x="3687763" y="5395913"/>
          <p14:tracePt t="39144" x="3697288" y="5395913"/>
          <p14:tracePt t="39151" x="3713163" y="5395913"/>
          <p14:tracePt t="39158" x="3722688" y="5395913"/>
          <p14:tracePt t="39167" x="3738563" y="5395913"/>
          <p14:tracePt t="39174" x="3756025" y="5395913"/>
          <p14:tracePt t="39191" x="3781425" y="5395913"/>
          <p14:tracePt t="39198" x="3806825" y="5395913"/>
          <p14:tracePt t="39207" x="3832225" y="5395913"/>
          <p14:tracePt t="39215" x="3875088" y="5395913"/>
          <p14:tracePt t="39223" x="3935413" y="5395913"/>
          <p14:tracePt t="39231" x="3976688" y="5395913"/>
          <p14:tracePt t="39239" x="4011613" y="5395913"/>
          <p14:tracePt t="39247" x="4027488" y="5395913"/>
          <p14:tracePt t="39256" x="4044950" y="5395913"/>
          <p14:tracePt t="39263" x="4052888" y="5395913"/>
          <p14:tracePt t="39304" x="4062413" y="5395913"/>
          <p14:tracePt t="39312" x="4070350" y="5395913"/>
          <p14:tracePt t="39319" x="4079875" y="5395913"/>
          <p14:tracePt t="39328" x="4087813" y="5395913"/>
          <p14:tracePt t="39576" x="4095750" y="5387975"/>
          <p14:tracePt t="39584" x="4105275" y="5387975"/>
          <p14:tracePt t="39591" x="4130675" y="5387975"/>
          <p14:tracePt t="39599" x="4146550" y="5387975"/>
          <p14:tracePt t="39608" x="4181475" y="5395913"/>
          <p14:tracePt t="39615" x="4249738" y="5413375"/>
          <p14:tracePt t="39623" x="4308475" y="5413375"/>
          <p14:tracePt t="39632" x="4368800" y="5413375"/>
          <p14:tracePt t="39639" x="4452938" y="5413375"/>
          <p14:tracePt t="39647" x="4579938" y="5413375"/>
          <p14:tracePt t="39655" x="4708525" y="5413375"/>
          <p14:tracePt t="39663" x="4843463" y="5413375"/>
          <p14:tracePt t="39671" x="4962525" y="5413375"/>
          <p14:tracePt t="39679" x="5073650" y="5413375"/>
          <p14:tracePt t="39687" x="5183188" y="5413375"/>
          <p14:tracePt t="39695" x="5268913" y="5413375"/>
          <p14:tracePt t="39703" x="5327650" y="5413375"/>
          <p14:tracePt t="39711" x="5370513" y="5413375"/>
          <p14:tracePt t="39718" x="5387975" y="5413375"/>
          <p14:tracePt t="39727" x="5405438" y="5413375"/>
          <p14:tracePt t="39734" x="5413375" y="5413375"/>
          <p14:tracePt t="40111" x="5421313" y="5405438"/>
          <p14:tracePt t="41215" x="5430838" y="5405438"/>
          <p14:tracePt t="41223" x="5438775" y="5405438"/>
          <p14:tracePt t="41231" x="5489575" y="5405438"/>
          <p14:tracePt t="41239" x="5583238" y="5405438"/>
          <p14:tracePt t="41247" x="5778500" y="5395913"/>
          <p14:tracePt t="41255" x="6042025" y="5327650"/>
          <p14:tracePt t="41263" x="6407150" y="5260975"/>
          <p14:tracePt t="41271" x="6891338" y="5132388"/>
          <p14:tracePt t="41279" x="7435850" y="5013325"/>
          <p14:tracePt t="41288" x="7980363" y="4860925"/>
          <p14:tracePt t="41295" x="8439150" y="4724400"/>
          <p14:tracePt t="41304" x="8940800" y="45132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7-10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乙机： </a:t>
            </a:r>
            <a:endParaRPr lang="en-US" altLang="zh-CN" dirty="0"/>
          </a:p>
          <a:p>
            <a:pPr lvl="1"/>
            <a:r>
              <a:rPr lang="zh-CN" altLang="en-US" dirty="0"/>
              <a:t>接收甲机发送的数据，写入以</a:t>
            </a:r>
            <a:r>
              <a:rPr lang="en-US" altLang="zh-CN" dirty="0"/>
              <a:t>4000H</a:t>
            </a:r>
            <a:r>
              <a:rPr lang="zh-CN" altLang="en-US" dirty="0"/>
              <a:t>为首址的片外数据存储器中，直至接收完所有数据。</a:t>
            </a:r>
            <a:endParaRPr lang="en-US" altLang="zh-CN" dirty="0"/>
          </a:p>
          <a:p>
            <a:pPr lvl="1"/>
            <a:r>
              <a:rPr lang="zh-CN" altLang="en-US" dirty="0"/>
              <a:t>每接收一帧数据，乙机对所接收的数据进行奇偶校验，并发出相应的应答信号。若校验正确，则乙机向甲机回发“数据发送正确”的信号</a:t>
            </a:r>
            <a:r>
              <a:rPr lang="en-US" altLang="zh-CN" dirty="0"/>
              <a:t>(</a:t>
            </a:r>
            <a:r>
              <a:rPr lang="zh-CN" altLang="en-US" dirty="0"/>
              <a:t>例中以</a:t>
            </a:r>
            <a:r>
              <a:rPr lang="en-US" altLang="zh-CN" dirty="0"/>
              <a:t>00H</a:t>
            </a:r>
            <a:r>
              <a:rPr lang="zh-CN" altLang="en-US" dirty="0"/>
              <a:t>作为应答信号</a:t>
            </a:r>
            <a:r>
              <a:rPr lang="en-US" altLang="zh-CN" dirty="0"/>
              <a:t>)</a:t>
            </a:r>
            <a:r>
              <a:rPr lang="zh-CN" altLang="en-US" dirty="0"/>
              <a:t>。若奇偶校验有错，则乙机发出“数据发送不正确”的信号</a:t>
            </a:r>
            <a:r>
              <a:rPr lang="en-US" altLang="zh-CN" dirty="0"/>
              <a:t>(</a:t>
            </a:r>
            <a:r>
              <a:rPr lang="zh-CN" altLang="en-US" dirty="0"/>
              <a:t>例中以</a:t>
            </a:r>
            <a:r>
              <a:rPr lang="en-US" altLang="zh-CN" dirty="0"/>
              <a:t>FFH</a:t>
            </a:r>
            <a:r>
              <a:rPr lang="zh-CN" altLang="en-US" dirty="0"/>
              <a:t>作为应答信号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81A089B-2A76-4C97-8A15-E20CC6CAD1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4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42"/>
    </mc:Choice>
    <mc:Fallback>
      <p:transition spd="slow" advTm="44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4" x="8208963" y="4138613"/>
          <p14:tracePt t="801" x="7758113" y="4232275"/>
          <p14:tracePt t="810" x="7392988" y="4291013"/>
          <p14:tracePt t="817" x="7172325" y="4333875"/>
          <p14:tracePt t="826" x="7053263" y="4359275"/>
          <p14:tracePt t="970" x="7019925" y="4368800"/>
          <p14:tracePt t="978" x="7002463" y="4368800"/>
          <p14:tracePt t="987" x="6994525" y="4359275"/>
          <p14:tracePt t="994" x="6943725" y="4341813"/>
          <p14:tracePt t="1002" x="6875463" y="4333875"/>
          <p14:tracePt t="1011" x="6799263" y="4308475"/>
          <p14:tracePt t="1018" x="6713538" y="4308475"/>
          <p14:tracePt t="1027" x="6627813" y="4308475"/>
          <p14:tracePt t="1034" x="6543675" y="4308475"/>
          <p14:tracePt t="1042" x="6467475" y="4300538"/>
          <p14:tracePt t="1049" x="6407150" y="4283075"/>
          <p14:tracePt t="1058" x="6348413" y="4283075"/>
          <p14:tracePt t="1066" x="6280150" y="4283075"/>
          <p14:tracePt t="1074" x="6194425" y="4283075"/>
          <p14:tracePt t="1082" x="6092825" y="4283075"/>
          <p14:tracePt t="1089" x="5940425" y="4283075"/>
          <p14:tracePt t="1098" x="5745163" y="4283075"/>
          <p14:tracePt t="1106" x="5514975" y="4283075"/>
          <p14:tracePt t="1114" x="5243513" y="4249738"/>
          <p14:tracePt t="1123" x="4919663" y="4232275"/>
          <p14:tracePt t="1130" x="4597400" y="4232275"/>
          <p14:tracePt t="1138" x="4224338" y="4232275"/>
          <p14:tracePt t="1146" x="3867150" y="4197350"/>
          <p14:tracePt t="1155" x="3568700" y="4181475"/>
          <p14:tracePt t="1162" x="3340100" y="4181475"/>
          <p14:tracePt t="1170" x="3211513" y="4181475"/>
          <p14:tracePt t="1178" x="3152775" y="4181475"/>
          <p14:tracePt t="1195" x="3178175" y="4181475"/>
          <p14:tracePt t="1202" x="3203575" y="4181475"/>
          <p14:tracePt t="1306" x="3228975" y="4181475"/>
          <p14:tracePt t="1314" x="3246438" y="4181475"/>
          <p14:tracePt t="1322" x="3254375" y="4181475"/>
          <p14:tracePt t="1330" x="3289300" y="4171950"/>
          <p14:tracePt t="1338" x="3305175" y="4130675"/>
          <p14:tracePt t="1346" x="3305175" y="4113213"/>
          <p14:tracePt t="1354" x="3289300" y="4079875"/>
          <p14:tracePt t="1362" x="3211513" y="4044950"/>
          <p14:tracePt t="1370" x="3109913" y="4019550"/>
          <p14:tracePt t="1378" x="3000375" y="4002088"/>
          <p14:tracePt t="1386" x="2889250" y="3943350"/>
          <p14:tracePt t="1395" x="2813050" y="3900488"/>
          <p14:tracePt t="1402" x="2778125" y="3867150"/>
          <p14:tracePt t="1411" x="2752725" y="3849688"/>
          <p14:tracePt t="1419" x="2736850" y="3841750"/>
          <p14:tracePt t="1427" x="2736850" y="3824288"/>
          <p14:tracePt t="1434" x="2736850" y="3806825"/>
          <p14:tracePt t="1444" x="2727325" y="3806825"/>
          <p14:tracePt t="1450" x="2727325" y="3781425"/>
          <p14:tracePt t="1458" x="2727325" y="3763963"/>
          <p14:tracePt t="1465" x="2727325" y="3748088"/>
          <p14:tracePt t="1474" x="2727325" y="3722688"/>
          <p14:tracePt t="1482" x="2736850" y="3687763"/>
          <p14:tracePt t="1489" x="2736850" y="3679825"/>
          <p14:tracePt t="1498" x="2736850" y="3662363"/>
          <p14:tracePt t="1506" x="2736850" y="3629025"/>
          <p14:tracePt t="1514" x="2719388" y="3568700"/>
          <p14:tracePt t="1522" x="2693988" y="3535363"/>
          <p14:tracePt t="1530" x="2676525" y="3509963"/>
          <p14:tracePt t="1538" x="2660650" y="3492500"/>
          <p14:tracePt t="1546" x="2633663" y="3484563"/>
          <p14:tracePt t="1738" x="2633663" y="3475038"/>
          <p14:tracePt t="1754" x="2643188" y="3467100"/>
          <p14:tracePt t="1762" x="2651125" y="3459163"/>
          <p14:tracePt t="1770" x="2668588" y="3449638"/>
          <p14:tracePt t="1778" x="2686050" y="3449638"/>
          <p14:tracePt t="1969" x="2686050" y="3441700"/>
          <p14:tracePt t="1986" x="2676525" y="3433763"/>
          <p14:tracePt t="1993" x="2660650" y="3416300"/>
          <p14:tracePt t="2002" x="2660650" y="3398838"/>
          <p14:tracePt t="2009" x="2651125" y="3382963"/>
          <p14:tracePt t="2018" x="2633663" y="3355975"/>
          <p14:tracePt t="2025" x="2617788" y="3330575"/>
          <p14:tracePt t="2034" x="2582863" y="3322638"/>
          <p14:tracePt t="2042" x="2566988" y="3322638"/>
          <p14:tracePt t="2049" x="2557463" y="3305175"/>
          <p14:tracePt t="2058" x="2549525" y="3297238"/>
          <p14:tracePt t="2074" x="2549525" y="3289300"/>
          <p14:tracePt t="2146" x="2532063" y="3289300"/>
          <p14:tracePt t="2153" x="2524125" y="3279775"/>
          <p14:tracePt t="2169" x="2524125" y="3271838"/>
          <p14:tracePt t="2210" x="2516188" y="3263900"/>
          <p14:tracePt t="3426" x="2524125" y="3263900"/>
          <p14:tracePt t="3434" x="2549525" y="3271838"/>
          <p14:tracePt t="3442" x="2566988" y="3289300"/>
          <p14:tracePt t="3458" x="2574925" y="3297238"/>
          <p14:tracePt t="3466" x="2592388" y="3314700"/>
          <p14:tracePt t="3474" x="2625725" y="3340100"/>
          <p14:tracePt t="3578" x="2651125" y="3348038"/>
          <p14:tracePt t="3602" x="2660650" y="3340100"/>
          <p14:tracePt t="3610" x="2676525" y="3322638"/>
          <p14:tracePt t="3618" x="2693988" y="3297238"/>
          <p14:tracePt t="3627" x="2693988" y="3279775"/>
          <p14:tracePt t="3634" x="2686050" y="3263900"/>
          <p14:tracePt t="3643" x="2651125" y="3263900"/>
          <p14:tracePt t="3650" x="2600325" y="3246438"/>
          <p14:tracePt t="3658" x="2524125" y="3238500"/>
          <p14:tracePt t="3666" x="2463800" y="3221038"/>
          <p14:tracePt t="3674" x="2430463" y="3211513"/>
          <p14:tracePt t="3683" x="2405063" y="3211513"/>
          <p14:tracePt t="3690" x="2379663" y="3211513"/>
          <p14:tracePt t="3699" x="2354263" y="3211513"/>
          <p14:tracePt t="3706" x="2311400" y="3211513"/>
          <p14:tracePt t="3715" x="2286000" y="3211513"/>
          <p14:tracePt t="3722" x="2260600" y="3203575"/>
          <p14:tracePt t="3731" x="2243138" y="3203575"/>
          <p14:tracePt t="3762" x="2243138" y="3195638"/>
          <p14:tracePt t="3770" x="2235200" y="3186113"/>
          <p14:tracePt t="3786" x="2235200" y="3178175"/>
          <p14:tracePt t="3795" x="2235200" y="3170238"/>
          <p14:tracePt t="3803" x="2235200" y="3152775"/>
          <p14:tracePt t="3810" x="2227263" y="3152775"/>
          <p14:tracePt t="3818" x="2217738" y="3135313"/>
          <p14:tracePt t="3826" x="2184400" y="3119438"/>
          <p14:tracePt t="3834" x="2159000" y="3101975"/>
          <p14:tracePt t="3842" x="2133600" y="3094038"/>
          <p14:tracePt t="3850" x="2082800" y="3076575"/>
          <p14:tracePt t="3859" x="2055813" y="3067050"/>
          <p14:tracePt t="3866" x="2047875" y="3059113"/>
          <p14:tracePt t="3875" x="2030413" y="3051175"/>
          <p14:tracePt t="3930" x="2014538" y="3051175"/>
          <p14:tracePt t="4106" x="2014538" y="3041650"/>
          <p14:tracePt t="4122" x="2022475" y="3041650"/>
          <p14:tracePt t="4129" x="2030413" y="3041650"/>
          <p14:tracePt t="4139" x="2047875" y="3041650"/>
          <p14:tracePt t="4146" x="2073275" y="3041650"/>
          <p14:tracePt t="4154" x="2108200" y="3033713"/>
          <p14:tracePt t="4162" x="2141538" y="3033713"/>
          <p14:tracePt t="4170" x="2184400" y="3033713"/>
          <p14:tracePt t="4178" x="2235200" y="3033713"/>
          <p14:tracePt t="4186" x="2319338" y="3033713"/>
          <p14:tracePt t="4194" x="2422525" y="3033713"/>
          <p14:tracePt t="4202" x="2506663" y="3033713"/>
          <p14:tracePt t="4210" x="2566988" y="3033713"/>
          <p14:tracePt t="4218" x="2608263" y="3033713"/>
          <p14:tracePt t="4227" x="2643188" y="3033713"/>
          <p14:tracePt t="4234" x="2651125" y="3033713"/>
          <p14:tracePt t="4755" x="2668588" y="3033713"/>
          <p14:tracePt t="4762" x="2676525" y="3016250"/>
          <p14:tracePt t="4770" x="2693988" y="3016250"/>
          <p14:tracePt t="4778" x="2701925" y="3016250"/>
          <p14:tracePt t="4786" x="2711450" y="3016250"/>
          <p14:tracePt t="4794" x="2744788" y="3000375"/>
          <p14:tracePt t="4803" x="2795588" y="2990850"/>
          <p14:tracePt t="4812" x="2855913" y="2982913"/>
          <p14:tracePt t="4818" x="2940050" y="2965450"/>
          <p14:tracePt t="4826" x="3033713" y="2940050"/>
          <p14:tracePt t="4834" x="3119438" y="2914650"/>
          <p14:tracePt t="4842" x="3203575" y="2897188"/>
          <p14:tracePt t="4850" x="3279775" y="2871788"/>
          <p14:tracePt t="4859" x="3340100" y="2855913"/>
          <p14:tracePt t="4866" x="3365500" y="2855913"/>
          <p14:tracePt t="4873" x="3382963" y="2855913"/>
          <p14:tracePt t="5035" x="3390900" y="2855913"/>
          <p14:tracePt t="5050" x="3398838" y="2855913"/>
          <p14:tracePt t="5066" x="3416300" y="2855913"/>
          <p14:tracePt t="5082" x="3433763" y="2855913"/>
          <p14:tracePt t="5090" x="3449638" y="2863850"/>
          <p14:tracePt t="5098" x="3459163" y="2863850"/>
          <p14:tracePt t="5107" x="3484563" y="2863850"/>
          <p14:tracePt t="5114" x="3527425" y="2889250"/>
          <p14:tracePt t="5122" x="3552825" y="2889250"/>
          <p14:tracePt t="5129" x="3586163" y="2906713"/>
          <p14:tracePt t="5138" x="3629025" y="2906713"/>
          <p14:tracePt t="5146" x="3654425" y="2906713"/>
          <p14:tracePt t="5153" x="3662363" y="2906713"/>
          <p14:tracePt t="5162" x="3679825" y="2914650"/>
          <p14:tracePt t="5169" x="3687763" y="2922588"/>
          <p14:tracePt t="5178" x="3697288" y="2922588"/>
          <p14:tracePt t="5186" x="3713163" y="2922588"/>
          <p14:tracePt t="5194" x="3722688" y="2922588"/>
          <p14:tracePt t="5203" x="3730625" y="2922588"/>
          <p14:tracePt t="5210" x="3748088" y="2932113"/>
          <p14:tracePt t="5219" x="3756025" y="2932113"/>
          <p14:tracePt t="5226" x="3773488" y="2932113"/>
          <p14:tracePt t="5234" x="3781425" y="2940050"/>
          <p14:tracePt t="5306" x="3798888" y="2940050"/>
          <p14:tracePt t="5322" x="3806825" y="2949575"/>
          <p14:tracePt t="5330" x="3816350" y="2949575"/>
          <p14:tracePt t="5339" x="3832225" y="2949575"/>
          <p14:tracePt t="5346" x="3841750" y="2949575"/>
          <p14:tracePt t="5355" x="3849688" y="2949575"/>
          <p14:tracePt t="5362" x="3867150" y="2957513"/>
          <p14:tracePt t="5370" x="3883025" y="2965450"/>
          <p14:tracePt t="5378" x="3908425" y="2974975"/>
          <p14:tracePt t="5762" x="3917950" y="2974975"/>
          <p14:tracePt t="5769" x="3925888" y="2974975"/>
          <p14:tracePt t="5778" x="3943350" y="2974975"/>
          <p14:tracePt t="5786" x="3976688" y="2974975"/>
          <p14:tracePt t="5794" x="4037013" y="2974975"/>
          <p14:tracePt t="5802" x="4105275" y="2974975"/>
          <p14:tracePt t="5812" x="4214813" y="2974975"/>
          <p14:tracePt t="5817" x="4316413" y="2974975"/>
          <p14:tracePt t="5826" x="4460875" y="2974975"/>
          <p14:tracePt t="5834" x="4614863" y="2974975"/>
          <p14:tracePt t="5842" x="4724400" y="3000375"/>
          <p14:tracePt t="5849" x="4818063" y="3016250"/>
          <p14:tracePt t="5858" x="4852988" y="3041650"/>
          <p14:tracePt t="5865" x="4868863" y="3041650"/>
          <p14:tracePt t="5874" x="4860925" y="3059113"/>
          <p14:tracePt t="5883" x="4835525" y="3076575"/>
          <p14:tracePt t="5904" x="4802188" y="3084513"/>
          <p14:tracePt t="6034" x="4810125" y="3084513"/>
          <p14:tracePt t="6042" x="4818063" y="3076575"/>
          <p14:tracePt t="6050" x="4843463" y="3076575"/>
          <p14:tracePt t="6058" x="4868863" y="3051175"/>
          <p14:tracePt t="6066" x="4886325" y="3033713"/>
          <p14:tracePt t="6089" x="4878388" y="3033713"/>
          <p14:tracePt t="6681" x="4878388" y="3025775"/>
          <p14:tracePt t="6689" x="4894263" y="3016250"/>
          <p14:tracePt t="6698" x="4954588" y="3016250"/>
          <p14:tracePt t="6706" x="5022850" y="3016250"/>
          <p14:tracePt t="6714" x="5081588" y="3016250"/>
          <p14:tracePt t="6722" x="5167313" y="3016250"/>
          <p14:tracePt t="6729" x="5268913" y="3008313"/>
          <p14:tracePt t="6738" x="5353050" y="3008313"/>
          <p14:tracePt t="6746" x="5456238" y="3008313"/>
          <p14:tracePt t="6754" x="5540375" y="3008313"/>
          <p14:tracePt t="6762" x="5583238" y="3008313"/>
          <p14:tracePt t="6770" x="5608638" y="3008313"/>
          <p14:tracePt t="7210" x="5608638" y="2990850"/>
          <p14:tracePt t="7226" x="5626100" y="2990850"/>
          <p14:tracePt t="7234" x="5641975" y="2990850"/>
          <p14:tracePt t="7242" x="5651500" y="2982913"/>
          <p14:tracePt t="7249" x="5684838" y="2982913"/>
          <p14:tracePt t="7258" x="5719763" y="2982913"/>
          <p14:tracePt t="7265" x="5761038" y="2982913"/>
          <p14:tracePt t="7274" x="5795963" y="2982913"/>
          <p14:tracePt t="7282" x="5821363" y="2982913"/>
          <p14:tracePt t="7290" x="5846763" y="2974975"/>
          <p14:tracePt t="7298" x="5872163" y="2974975"/>
          <p14:tracePt t="7306" x="5880100" y="2974975"/>
          <p14:tracePt t="7363" x="5897563" y="2974975"/>
          <p14:tracePt t="7370" x="5915025" y="2974975"/>
          <p14:tracePt t="7378" x="5940425" y="2974975"/>
          <p14:tracePt t="7386" x="5983288" y="2974975"/>
          <p14:tracePt t="7394" x="6016625" y="2974975"/>
          <p14:tracePt t="7402" x="6049963" y="2974975"/>
          <p14:tracePt t="7730" x="6059488" y="2974975"/>
          <p14:tracePt t="7762" x="6067425" y="2974975"/>
          <p14:tracePt t="7778" x="6084888" y="2965450"/>
          <p14:tracePt t="7809" x="6102350" y="2965450"/>
          <p14:tracePt t="7826" x="6110288" y="2957513"/>
          <p14:tracePt t="7833" x="6110288" y="2949575"/>
          <p14:tracePt t="7858" x="6127750" y="2949575"/>
          <p14:tracePt t="7874" x="6135688" y="2949575"/>
          <p14:tracePt t="7882" x="6143625" y="2949575"/>
          <p14:tracePt t="7889" x="6161088" y="2949575"/>
          <p14:tracePt t="8075" x="6178550" y="2949575"/>
          <p14:tracePt t="8083" x="6186488" y="2949575"/>
          <p14:tracePt t="8090" x="6194425" y="2949575"/>
          <p14:tracePt t="8098" x="6203950" y="2957513"/>
          <p14:tracePt t="8107" x="6211888" y="2965450"/>
          <p14:tracePt t="8169" x="6221413" y="2965450"/>
          <p14:tracePt t="8186" x="6237288" y="2965450"/>
          <p14:tracePt t="8202" x="6262688" y="2965450"/>
          <p14:tracePt t="8209" x="6288088" y="2965450"/>
          <p14:tracePt t="8218" x="6313488" y="2965450"/>
          <p14:tracePt t="8226" x="6348413" y="2965450"/>
          <p14:tracePt t="8234" x="6381750" y="2965450"/>
          <p14:tracePt t="8242" x="6407150" y="2965450"/>
          <p14:tracePt t="8250" x="6442075" y="2965450"/>
          <p14:tracePt t="8258" x="6475413" y="2965450"/>
          <p14:tracePt t="8266" x="6510338" y="2965450"/>
          <p14:tracePt t="8274" x="6518275" y="2965450"/>
          <p14:tracePt t="8507" x="6535738" y="2965450"/>
          <p14:tracePt t="8515" x="6543675" y="2965450"/>
          <p14:tracePt t="8522" x="6551613" y="2965450"/>
          <p14:tracePt t="8530" x="6561138" y="2965450"/>
          <p14:tracePt t="8538" x="6569075" y="2965450"/>
          <p14:tracePt t="8546" x="6586538" y="2957513"/>
          <p14:tracePt t="8563" x="6602413" y="2949575"/>
          <p14:tracePt t="8579" x="6611938" y="2949575"/>
          <p14:tracePt t="8595" x="6619875" y="2949575"/>
          <p14:tracePt t="8650" x="6637338" y="2949575"/>
          <p14:tracePt t="8666" x="6662738" y="2949575"/>
          <p14:tracePt t="8674" x="6670675" y="2949575"/>
          <p14:tracePt t="8682" x="6688138" y="2949575"/>
          <p14:tracePt t="8690" x="6713538" y="2949575"/>
          <p14:tracePt t="8698" x="6721475" y="2949575"/>
          <p14:tracePt t="8706" x="6746875" y="2949575"/>
          <p14:tracePt t="8714" x="6772275" y="2949575"/>
          <p14:tracePt t="8723" x="6781800" y="2949575"/>
          <p14:tracePt t="8730" x="6789738" y="2949575"/>
          <p14:tracePt t="8739" x="6799263" y="2949575"/>
          <p14:tracePt t="8746" x="6807200" y="2949575"/>
          <p14:tracePt t="8755" x="6832600" y="2949575"/>
          <p14:tracePt t="8762" x="6858000" y="2949575"/>
          <p14:tracePt t="8770" x="6900863" y="2949575"/>
          <p14:tracePt t="8779" x="6943725" y="2949575"/>
          <p14:tracePt t="8787" x="7002463" y="2949575"/>
          <p14:tracePt t="8795" x="7061200" y="2949575"/>
          <p14:tracePt t="8802" x="7121525" y="2949575"/>
          <p14:tracePt t="8811" x="7172325" y="2949575"/>
          <p14:tracePt t="8819" x="7205663" y="2949575"/>
          <p14:tracePt t="8830" x="7240588" y="2949575"/>
          <p14:tracePt t="8834" x="7273925" y="2940050"/>
          <p14:tracePt t="8842" x="7291388" y="2940050"/>
          <p14:tracePt t="8850" x="7308850" y="2940050"/>
          <p14:tracePt t="8859" x="7316788" y="2932113"/>
          <p14:tracePt t="8896" x="7342188" y="2932113"/>
          <p14:tracePt t="8898" x="7350125" y="2932113"/>
          <p14:tracePt t="8914" x="7359650" y="2932113"/>
          <p14:tracePt t="8930" x="7367588" y="2932113"/>
          <p14:tracePt t="8954" x="7377113" y="2932113"/>
          <p14:tracePt t="8962" x="7392988" y="2932113"/>
          <p14:tracePt t="8987" x="7410450" y="2932113"/>
          <p14:tracePt t="9002" x="7435850" y="2932113"/>
          <p14:tracePt t="9011" x="7461250" y="2932113"/>
          <p14:tracePt t="9019" x="7469188" y="2932113"/>
          <p14:tracePt t="9027" x="7494588" y="2932113"/>
          <p14:tracePt t="9034" x="7504113" y="2932113"/>
          <p14:tracePt t="9137" x="7521575" y="2932113"/>
          <p14:tracePt t="9810" x="7537450" y="2932113"/>
          <p14:tracePt t="9825" x="7554913" y="2932113"/>
          <p14:tracePt t="9842" x="7562850" y="2932113"/>
          <p14:tracePt t="9858" x="7572375" y="2932113"/>
          <p14:tracePt t="9890" x="7580313" y="2932113"/>
          <p14:tracePt t="9914" x="7588250" y="2932113"/>
          <p14:tracePt t="9923" x="7597775" y="2932113"/>
          <p14:tracePt t="9931" x="7613650" y="2932113"/>
          <p14:tracePt t="10009" x="7605713" y="2940050"/>
          <p14:tracePt t="10018" x="7562850" y="2965450"/>
          <p14:tracePt t="10025" x="7469188" y="2990850"/>
          <p14:tracePt t="10034" x="7359650" y="3025775"/>
          <p14:tracePt t="10042" x="7164388" y="3094038"/>
          <p14:tracePt t="10050" x="6824663" y="3186113"/>
          <p14:tracePt t="10058" x="6424613" y="3254375"/>
          <p14:tracePt t="10066" x="5965825" y="3398838"/>
          <p14:tracePt t="10074" x="5600700" y="3475038"/>
          <p14:tracePt t="10082" x="5175250" y="3552825"/>
          <p14:tracePt t="10090" x="4860925" y="3619500"/>
          <p14:tracePt t="10098" x="4564063" y="3654425"/>
          <p14:tracePt t="10106" x="4333875" y="3654425"/>
          <p14:tracePt t="10115" x="4156075" y="3654425"/>
          <p14:tracePt t="10122" x="4011613" y="3654425"/>
          <p14:tracePt t="10129" x="3917950" y="3654425"/>
          <p14:tracePt t="10139" x="3841750" y="3654425"/>
          <p14:tracePt t="10145" x="3798888" y="3654425"/>
          <p14:tracePt t="10154" x="3763963" y="3646488"/>
          <p14:tracePt t="10162" x="3722688" y="3636963"/>
          <p14:tracePt t="10169" x="3697288" y="3619500"/>
          <p14:tracePt t="10178" x="3671888" y="3619500"/>
          <p14:tracePt t="10185" x="3636963" y="3611563"/>
          <p14:tracePt t="10194" x="3578225" y="3603625"/>
          <p14:tracePt t="10202" x="3535363" y="3586163"/>
          <p14:tracePt t="10209" x="3502025" y="3578225"/>
          <p14:tracePt t="10219" x="3433763" y="3568700"/>
          <p14:tracePt t="10226" x="3355975" y="3560763"/>
          <p14:tracePt t="10234" x="3289300" y="3560763"/>
          <p14:tracePt t="10242" x="3238500" y="3560763"/>
          <p14:tracePt t="10250" x="3221038" y="3552825"/>
          <p14:tracePt t="10258" x="3195638" y="3535363"/>
          <p14:tracePt t="10266" x="3178175" y="3535363"/>
          <p14:tracePt t="10274" x="3170238" y="3527425"/>
          <p14:tracePt t="10282" x="3160713" y="3517900"/>
          <p14:tracePt t="10290" x="3127375" y="3509963"/>
          <p14:tracePt t="10299" x="3094038" y="3502025"/>
          <p14:tracePt t="10307" x="3051175" y="3492500"/>
          <p14:tracePt t="10315" x="3025775" y="3492500"/>
          <p14:tracePt t="10323" x="2990850" y="3484563"/>
          <p14:tracePt t="10332" x="2965450" y="3467100"/>
          <p14:tracePt t="10474" x="2965450" y="3459163"/>
          <p14:tracePt t="10482" x="2965450" y="3449638"/>
          <p14:tracePt t="10490" x="2974975" y="3449638"/>
          <p14:tracePt t="10506" x="2990850" y="3449638"/>
          <p14:tracePt t="10514" x="3008313" y="3449638"/>
          <p14:tracePt t="10522" x="3025775" y="3441700"/>
          <p14:tracePt t="10530" x="3067050" y="3433763"/>
          <p14:tracePt t="10539" x="3119438" y="3433763"/>
          <p14:tracePt t="10546" x="3170238" y="3433763"/>
          <p14:tracePt t="10555" x="3221038" y="3433763"/>
          <p14:tracePt t="10563" x="3263900" y="3433763"/>
          <p14:tracePt t="10570" x="3305175" y="3433763"/>
          <p14:tracePt t="10579" x="3340100" y="3433763"/>
          <p14:tracePt t="10587" x="3373438" y="3433763"/>
          <p14:tracePt t="10595" x="3382963" y="3433763"/>
          <p14:tracePt t="11057" x="3398838" y="3433763"/>
          <p14:tracePt t="11073" x="3408363" y="3433763"/>
          <p14:tracePt t="11081" x="3416300" y="3433763"/>
          <p14:tracePt t="11089" x="3441700" y="3433763"/>
          <p14:tracePt t="11098" x="3459163" y="3433763"/>
          <p14:tracePt t="11106" x="3517900" y="3441700"/>
          <p14:tracePt t="11114" x="3560763" y="3449638"/>
          <p14:tracePt t="11122" x="3594100" y="3449638"/>
          <p14:tracePt t="11130" x="3636963" y="3449638"/>
          <p14:tracePt t="11138" x="3654425" y="3449638"/>
          <p14:tracePt t="11146" x="3662363" y="3459163"/>
          <p14:tracePt t="11163" x="3636963" y="3459163"/>
          <p14:tracePt t="11170" x="3586163" y="3459163"/>
          <p14:tracePt t="11177" x="3535363" y="3459163"/>
          <p14:tracePt t="11329" x="3560763" y="3449638"/>
          <p14:tracePt t="11338" x="3594100" y="3441700"/>
          <p14:tracePt t="11346" x="3619500" y="3433763"/>
          <p14:tracePt t="11354" x="3636963" y="3424238"/>
          <p14:tracePt t="11362" x="3654425" y="3424238"/>
          <p14:tracePt t="11427" x="3671888" y="3424238"/>
          <p14:tracePt t="11442" x="3679825" y="3424238"/>
          <p14:tracePt t="11459" x="3687763" y="3424238"/>
          <p14:tracePt t="11467" x="3705225" y="3424238"/>
          <p14:tracePt t="11482" x="3722688" y="3424238"/>
          <p14:tracePt t="11490" x="3738563" y="3424238"/>
          <p14:tracePt t="11498" x="3756025" y="3424238"/>
          <p14:tracePt t="11506" x="3798888" y="3424238"/>
          <p14:tracePt t="11515" x="3832225" y="3424238"/>
          <p14:tracePt t="11522" x="3875088" y="3424238"/>
          <p14:tracePt t="11530" x="3908425" y="3424238"/>
          <p14:tracePt t="11538" x="3925888" y="3424238"/>
          <p14:tracePt t="11546" x="3960813" y="3424238"/>
          <p14:tracePt t="11554" x="3986213" y="3424238"/>
          <p14:tracePt t="11562" x="3994150" y="3424238"/>
          <p14:tracePt t="11795" x="4002088" y="3424238"/>
          <p14:tracePt t="11938" x="4011613" y="3424238"/>
          <p14:tracePt t="11946" x="4019550" y="3424238"/>
          <p14:tracePt t="11955" x="4044950" y="3424238"/>
          <p14:tracePt t="11962" x="4087813" y="3424238"/>
          <p14:tracePt t="11970" x="4121150" y="3424238"/>
          <p14:tracePt t="11978" x="4164013" y="3424238"/>
          <p14:tracePt t="11986" x="4206875" y="3424238"/>
          <p14:tracePt t="11994" x="4275138" y="3424238"/>
          <p14:tracePt t="12002" x="4351338" y="3424238"/>
          <p14:tracePt t="12010" x="4394200" y="3424238"/>
          <p14:tracePt t="12018" x="4427538" y="3424238"/>
          <p14:tracePt t="12027" x="4470400" y="3424238"/>
          <p14:tracePt t="12034" x="4495800" y="3424238"/>
          <p14:tracePt t="12042" x="4529138" y="3424238"/>
          <p14:tracePt t="12050" x="4546600" y="3424238"/>
          <p14:tracePt t="12067" x="4564063" y="3424238"/>
          <p14:tracePt t="12074" x="4572000" y="3424238"/>
          <p14:tracePt t="12081" x="4579938" y="3424238"/>
          <p14:tracePt t="12089" x="4589463" y="3424238"/>
          <p14:tracePt t="12098" x="4605338" y="3424238"/>
          <p14:tracePt t="12106" x="4622800" y="3424238"/>
          <p14:tracePt t="12114" x="4630738" y="3424238"/>
          <p14:tracePt t="12122" x="4640263" y="3424238"/>
          <p14:tracePt t="12130" x="4648200" y="3424238"/>
          <p14:tracePt t="12137" x="4657725" y="3424238"/>
          <p14:tracePt t="12145" x="4665663" y="3424238"/>
          <p14:tracePt t="12154" x="4683125" y="3416300"/>
          <p14:tracePt t="12218" x="4699000" y="3416300"/>
          <p14:tracePt t="12242" x="4708525" y="3408363"/>
          <p14:tracePt t="12266" x="4716463" y="3408363"/>
          <p14:tracePt t="12274" x="4724400" y="3408363"/>
          <p14:tracePt t="12282" x="4733925" y="3408363"/>
          <p14:tracePt t="12290" x="4741863" y="3408363"/>
          <p14:tracePt t="12299" x="4759325" y="3408363"/>
          <p14:tracePt t="12315" x="4784725" y="3398838"/>
          <p14:tracePt t="12322" x="4792663" y="3390900"/>
          <p14:tracePt t="12332" x="4827588" y="3390900"/>
          <p14:tracePt t="12338" x="4860925" y="3390900"/>
          <p14:tracePt t="12346" x="4868863" y="3390900"/>
          <p14:tracePt t="12634" x="4886325" y="3390900"/>
          <p14:tracePt t="12643" x="4894263" y="3390900"/>
          <p14:tracePt t="12658" x="4903788" y="3390900"/>
          <p14:tracePt t="12674" x="4911725" y="3390900"/>
          <p14:tracePt t="12682" x="4929188" y="3390900"/>
          <p14:tracePt t="12715" x="4946650" y="3390900"/>
          <p14:tracePt t="12738" x="4962525" y="3390900"/>
          <p14:tracePt t="12747" x="4979988" y="3390900"/>
          <p14:tracePt t="12755" x="5005388" y="3390900"/>
          <p14:tracePt t="12762" x="5030788" y="3390900"/>
          <p14:tracePt t="12770" x="5056188" y="3398838"/>
          <p14:tracePt t="12779" x="5091113" y="3416300"/>
          <p14:tracePt t="12787" x="5132388" y="3416300"/>
          <p14:tracePt t="12795" x="5175250" y="3424238"/>
          <p14:tracePt t="12802" x="5235575" y="3441700"/>
          <p14:tracePt t="12810" x="5294313" y="3441700"/>
          <p14:tracePt t="12818" x="5370513" y="3441700"/>
          <p14:tracePt t="12826" x="5438775" y="3441700"/>
          <p14:tracePt t="12836" x="5507038" y="3441700"/>
          <p14:tracePt t="12843" x="5557838" y="3441700"/>
          <p14:tracePt t="12850" x="5600700" y="3441700"/>
          <p14:tracePt t="12858" x="5616575" y="3441700"/>
          <p14:tracePt t="12866" x="5641975" y="3441700"/>
          <p14:tracePt t="12874" x="5659438" y="3441700"/>
          <p14:tracePt t="14074" x="5651500" y="3449638"/>
          <p14:tracePt t="14082" x="5626100" y="3467100"/>
          <p14:tracePt t="14090" x="5608638" y="3484563"/>
          <p14:tracePt t="14098" x="5565775" y="3509963"/>
          <p14:tracePt t="14106" x="5514975" y="3552825"/>
          <p14:tracePt t="14114" x="5456238" y="3603625"/>
          <p14:tracePt t="14122" x="5345113" y="3662363"/>
          <p14:tracePt t="14131" x="5243513" y="3748088"/>
          <p14:tracePt t="14138" x="5106988" y="3816350"/>
          <p14:tracePt t="14147" x="4868863" y="3892550"/>
          <p14:tracePt t="14154" x="4597400" y="4011613"/>
          <p14:tracePt t="14162" x="4265613" y="4164013"/>
          <p14:tracePt t="14170" x="3986213" y="4232275"/>
          <p14:tracePt t="14179" x="3763963" y="4275138"/>
          <p14:tracePt t="14186" x="3560763" y="4333875"/>
          <p14:tracePt t="14196" x="3355975" y="4394200"/>
          <p14:tracePt t="14202" x="3211513" y="4427538"/>
          <p14:tracePt t="14210" x="3067050" y="4435475"/>
          <p14:tracePt t="14218" x="2957513" y="4435475"/>
          <p14:tracePt t="14228" x="2855913" y="4435475"/>
          <p14:tracePt t="14234" x="2778125" y="4427538"/>
          <p14:tracePt t="14241" x="2711450" y="4402138"/>
          <p14:tracePt t="14249" x="2633663" y="4384675"/>
          <p14:tracePt t="14258" x="2574925" y="4368800"/>
          <p14:tracePt t="14266" x="2524125" y="4351338"/>
          <p14:tracePt t="14274" x="2498725" y="4325938"/>
          <p14:tracePt t="14282" x="2473325" y="4300538"/>
          <p14:tracePt t="14289" x="2463800" y="4291013"/>
          <p14:tracePt t="14298" x="2447925" y="4275138"/>
          <p14:tracePt t="14306" x="2438400" y="4257675"/>
          <p14:tracePt t="14314" x="2422525" y="4240213"/>
          <p14:tracePt t="14322" x="2413000" y="4232275"/>
          <p14:tracePt t="14330" x="2405063" y="4214813"/>
          <p14:tracePt t="14338" x="2397125" y="4197350"/>
          <p14:tracePt t="14345" x="2387600" y="4181475"/>
          <p14:tracePt t="14354" x="2387600" y="4171950"/>
          <p14:tracePt t="14362" x="2387600" y="4164013"/>
          <p14:tracePt t="14379" x="2387600" y="4156075"/>
          <p14:tracePt t="14386" x="2387600" y="4146550"/>
          <p14:tracePt t="14482" x="2387600" y="4130675"/>
          <p14:tracePt t="14522" x="2387600" y="4113213"/>
          <p14:tracePt t="14602" x="2387600" y="4105275"/>
          <p14:tracePt t="14618" x="2397125" y="4105275"/>
          <p14:tracePt t="14826" x="2397125" y="4087813"/>
          <p14:tracePt t="14844" x="2397125" y="4079875"/>
          <p14:tracePt t="14851" x="2397125" y="4070350"/>
          <p14:tracePt t="14858" x="2387600" y="4044950"/>
          <p14:tracePt t="14866" x="2371725" y="4044950"/>
          <p14:tracePt t="14885" x="2311400" y="4019550"/>
          <p14:tracePt t="14890" x="2293938" y="4011613"/>
          <p14:tracePt t="14899" x="2286000" y="3994150"/>
          <p14:tracePt t="14906" x="2278063" y="3986213"/>
          <p14:tracePt t="14954" x="2286000" y="3986213"/>
          <p14:tracePt t="14962" x="2311400" y="3986213"/>
          <p14:tracePt t="14970" x="2328863" y="3986213"/>
          <p14:tracePt t="15130" x="2344738" y="3986213"/>
          <p14:tracePt t="15139" x="2387600" y="3994150"/>
          <p14:tracePt t="15146" x="2463800" y="4011613"/>
          <p14:tracePt t="15154" x="2557463" y="4011613"/>
          <p14:tracePt t="15162" x="2643188" y="4011613"/>
          <p14:tracePt t="15170" x="2744788" y="4019550"/>
          <p14:tracePt t="15178" x="2846388" y="4019550"/>
          <p14:tracePt t="15186" x="2914650" y="4019550"/>
          <p14:tracePt t="15194" x="3000375" y="4019550"/>
          <p14:tracePt t="15202" x="3059113" y="4019550"/>
          <p14:tracePt t="15210" x="3094038" y="4019550"/>
          <p14:tracePt t="15219" x="3101975" y="4019550"/>
          <p14:tracePt t="15354" x="3119438" y="4019550"/>
          <p14:tracePt t="15362" x="3127375" y="4019550"/>
          <p14:tracePt t="15378" x="3135313" y="4019550"/>
          <p14:tracePt t="15386" x="3152775" y="4011613"/>
          <p14:tracePt t="15394" x="3152775" y="4002088"/>
          <p14:tracePt t="15402" x="3160713" y="3994150"/>
          <p14:tracePt t="15410" x="3178175" y="3994150"/>
          <p14:tracePt t="15418" x="3186113" y="3994150"/>
          <p14:tracePt t="15426" x="3211513" y="3994150"/>
          <p14:tracePt t="15434" x="3246438" y="3994150"/>
          <p14:tracePt t="15442" x="3271838" y="3994150"/>
          <p14:tracePt t="15450" x="3305175" y="3994150"/>
          <p14:tracePt t="15459" x="3330575" y="3994150"/>
          <p14:tracePt t="15466" x="3348038" y="3994150"/>
          <p14:tracePt t="15475" x="3365500" y="3994150"/>
          <p14:tracePt t="15539" x="3382963" y="3994150"/>
          <p14:tracePt t="15546" x="3382963" y="3986213"/>
          <p14:tracePt t="15562" x="3398838" y="3986213"/>
          <p14:tracePt t="15778" x="3416300" y="3986213"/>
          <p14:tracePt t="15794" x="3441700" y="3986213"/>
          <p14:tracePt t="15802" x="3484563" y="3986213"/>
          <p14:tracePt t="15810" x="3527425" y="3986213"/>
          <p14:tracePt t="15818" x="3586163" y="3986213"/>
          <p14:tracePt t="15827" x="3679825" y="3986213"/>
          <p14:tracePt t="15834" x="3781425" y="3986213"/>
          <p14:tracePt t="15843" x="3883025" y="3986213"/>
          <p14:tracePt t="15853" x="3968750" y="3986213"/>
          <p14:tracePt t="15859" x="4052888" y="3986213"/>
          <p14:tracePt t="15867" x="4138613" y="3986213"/>
          <p14:tracePt t="15874" x="4197350" y="3986213"/>
          <p14:tracePt t="15886" x="4224338" y="3986213"/>
          <p14:tracePt t="15890" x="4249738" y="3986213"/>
          <p14:tracePt t="15900" x="4257675" y="3986213"/>
          <p14:tracePt t="15914" x="4240213" y="3986213"/>
          <p14:tracePt t="15922" x="4181475" y="3986213"/>
          <p14:tracePt t="15930" x="4113213" y="3986213"/>
          <p14:tracePt t="15938" x="4027488" y="3986213"/>
          <p14:tracePt t="15946" x="3943350" y="3986213"/>
          <p14:tracePt t="15954" x="3917950" y="3986213"/>
          <p14:tracePt t="16082" x="3917950" y="3976688"/>
          <p14:tracePt t="16090" x="3925888" y="3976688"/>
          <p14:tracePt t="16098" x="3943350" y="3976688"/>
          <p14:tracePt t="16106" x="3943350" y="3968750"/>
          <p14:tracePt t="16115" x="3960813" y="3968750"/>
          <p14:tracePt t="16130" x="3968750" y="3968750"/>
          <p14:tracePt t="16138" x="3976688" y="3968750"/>
          <p14:tracePt t="16146" x="3986213" y="3968750"/>
          <p14:tracePt t="16154" x="3994150" y="3976688"/>
          <p14:tracePt t="16162" x="3994150" y="3986213"/>
          <p14:tracePt t="16171" x="4002088" y="4002088"/>
          <p14:tracePt t="16187" x="4011613" y="4011613"/>
          <p14:tracePt t="16194" x="4019550" y="4019550"/>
          <p14:tracePt t="16346" x="4037013" y="4019550"/>
          <p14:tracePt t="16443" x="4044950" y="4019550"/>
          <p14:tracePt t="16457" x="4052888" y="4019550"/>
          <p14:tracePt t="16465" x="4062413" y="4011613"/>
          <p14:tracePt t="16474" x="4070350" y="4011613"/>
          <p14:tracePt t="16481" x="4079875" y="4002088"/>
          <p14:tracePt t="16489" x="4095750" y="4002088"/>
          <p14:tracePt t="16498" x="4113213" y="3994150"/>
          <p14:tracePt t="16506" x="4130675" y="3986213"/>
          <p14:tracePt t="16514" x="4146550" y="3986213"/>
          <p14:tracePt t="16522" x="4156075" y="3976688"/>
          <p14:tracePt t="16530" x="4164013" y="3976688"/>
          <p14:tracePt t="16538" x="4181475" y="3968750"/>
          <p14:tracePt t="16586" x="4189413" y="3968750"/>
          <p14:tracePt t="16602" x="4197350" y="3968750"/>
          <p14:tracePt t="16610" x="4206875" y="3968750"/>
          <p14:tracePt t="16618" x="4214813" y="3968750"/>
          <p14:tracePt t="16626" x="4224338" y="3968750"/>
          <p14:tracePt t="16642" x="4232275" y="3968750"/>
          <p14:tracePt t="16666" x="4240213" y="3968750"/>
          <p14:tracePt t="16819" x="4257675" y="3968750"/>
          <p14:tracePt t="16834" x="4291013" y="3968750"/>
          <p14:tracePt t="16842" x="4316413" y="3968750"/>
          <p14:tracePt t="16851" x="4376738" y="3968750"/>
          <p14:tracePt t="16860" x="4445000" y="3968750"/>
          <p14:tracePt t="16866" x="4521200" y="3968750"/>
          <p14:tracePt t="16874" x="4589463" y="3968750"/>
          <p14:tracePt t="16882" x="4648200" y="3960813"/>
          <p14:tracePt t="16891" x="4691063" y="3943350"/>
          <p14:tracePt t="16912" x="4784725" y="3925888"/>
          <p14:tracePt t="16914" x="4810125" y="3925888"/>
          <p14:tracePt t="16923" x="4827588" y="3925888"/>
          <p14:tracePt t="16994" x="4835525" y="3925888"/>
          <p14:tracePt t="17146" x="4843463" y="3908425"/>
          <p14:tracePt t="17162" x="4860925" y="3908425"/>
          <p14:tracePt t="17170" x="4868863" y="3908425"/>
          <p14:tracePt t="17178" x="4878388" y="3908425"/>
          <p14:tracePt t="17186" x="4894263" y="3908425"/>
          <p14:tracePt t="17194" x="4929188" y="3908425"/>
          <p14:tracePt t="17202" x="4962525" y="3908425"/>
          <p14:tracePt t="17210" x="5013325" y="3908425"/>
          <p14:tracePt t="17219" x="5056188" y="3908425"/>
          <p14:tracePt t="17227" x="5081588" y="3908425"/>
          <p14:tracePt t="17235" x="5116513" y="3908425"/>
          <p14:tracePt t="17242" x="5157788" y="3908425"/>
          <p14:tracePt t="17250" x="5175250" y="3908425"/>
          <p14:tracePt t="17258" x="5200650" y="3908425"/>
          <p14:tracePt t="17266" x="5218113" y="3908425"/>
          <p14:tracePt t="17274" x="5226050" y="3908425"/>
          <p14:tracePt t="17314" x="5235575" y="3908425"/>
          <p14:tracePt t="17418" x="5251450" y="3908425"/>
          <p14:tracePt t="17442" x="5268913" y="3908425"/>
          <p14:tracePt t="17458" x="5286375" y="3908425"/>
          <p14:tracePt t="17466" x="5294313" y="3908425"/>
          <p14:tracePt t="17474" x="5311775" y="3908425"/>
          <p14:tracePt t="17482" x="5345113" y="3908425"/>
          <p14:tracePt t="17490" x="5362575" y="3908425"/>
          <p14:tracePt t="17498" x="5395913" y="3908425"/>
          <p14:tracePt t="17507" x="5438775" y="3908425"/>
          <p14:tracePt t="17514" x="5464175" y="3908425"/>
          <p14:tracePt t="17523" x="5489575" y="3908425"/>
          <p14:tracePt t="17530" x="5507038" y="3908425"/>
          <p14:tracePt t="17539" x="5524500" y="3908425"/>
          <p14:tracePt t="17602" x="5532438" y="3908425"/>
          <p14:tracePt t="17635" x="5540375" y="3908425"/>
          <p14:tracePt t="17642" x="5557838" y="3908425"/>
          <p14:tracePt t="17666" x="5575300" y="3908425"/>
          <p14:tracePt t="17682" x="5583238" y="3908425"/>
          <p14:tracePt t="17698" x="5591175" y="3908425"/>
          <p14:tracePt t="17714" x="5600700" y="3908425"/>
          <p14:tracePt t="17730" x="5608638" y="3908425"/>
          <p14:tracePt t="17738" x="5616575" y="3908425"/>
          <p14:tracePt t="17747" x="5634038" y="3908425"/>
          <p14:tracePt t="17756" x="5641975" y="3908425"/>
          <p14:tracePt t="17763" x="5668963" y="3908425"/>
          <p14:tracePt t="17770" x="5710238" y="3900488"/>
          <p14:tracePt t="17779" x="5753100" y="3900488"/>
          <p14:tracePt t="17787" x="5795963" y="3900488"/>
          <p14:tracePt t="17795" x="5838825" y="3900488"/>
          <p14:tracePt t="17802" x="5897563" y="3900488"/>
          <p14:tracePt t="17810" x="5957888" y="3900488"/>
          <p14:tracePt t="17819" x="5999163" y="3900488"/>
          <p14:tracePt t="17826" x="6034088" y="3892550"/>
          <p14:tracePt t="17835" x="6067425" y="3875088"/>
          <p14:tracePt t="17842" x="6092825" y="3875088"/>
          <p14:tracePt t="17850" x="6118225" y="3867150"/>
          <p14:tracePt t="17860" x="6127750" y="3867150"/>
          <p14:tracePt t="17867" x="6143625" y="3857625"/>
          <p14:tracePt t="17922" x="6161088" y="3857625"/>
          <p14:tracePt t="17946" x="6169025" y="3857625"/>
          <p14:tracePt t="17955" x="6178550" y="3841750"/>
          <p14:tracePt t="17963" x="6194425" y="3841750"/>
          <p14:tracePt t="18018" x="6203950" y="3841750"/>
          <p14:tracePt t="18042" x="6211888" y="3841750"/>
          <p14:tracePt t="18050" x="6221413" y="3841750"/>
          <p14:tracePt t="18058" x="6237288" y="3841750"/>
          <p14:tracePt t="18067" x="6262688" y="3841750"/>
          <p14:tracePt t="18074" x="6305550" y="3841750"/>
          <p14:tracePt t="18083" x="6356350" y="3841750"/>
          <p14:tracePt t="18090" x="6432550" y="3841750"/>
          <p14:tracePt t="18099" x="6535738" y="3832225"/>
          <p14:tracePt t="18107" x="6619875" y="3832225"/>
          <p14:tracePt t="18115" x="6731000" y="3832225"/>
          <p14:tracePt t="18123" x="6815138" y="3832225"/>
          <p14:tracePt t="18130" x="6883400" y="3832225"/>
          <p14:tracePt t="18140" x="6959600" y="3832225"/>
          <p14:tracePt t="18147" x="7027863" y="3832225"/>
          <p14:tracePt t="18154" x="7061200" y="3832225"/>
          <p14:tracePt t="18162" x="7096125" y="3832225"/>
          <p14:tracePt t="18170" x="7113588" y="3832225"/>
          <p14:tracePt t="18178" x="7129463" y="3832225"/>
          <p14:tracePt t="18186" x="7146925" y="3832225"/>
          <p14:tracePt t="18658" x="7164388" y="3832225"/>
          <p14:tracePt t="18666" x="7172325" y="3832225"/>
          <p14:tracePt t="18674" x="7180263" y="3832225"/>
          <p14:tracePt t="18682" x="7197725" y="3832225"/>
          <p14:tracePt t="18698" x="7215188" y="3832225"/>
          <p14:tracePt t="18706" x="7223125" y="3832225"/>
          <p14:tracePt t="18714" x="7240588" y="3832225"/>
          <p14:tracePt t="18722" x="7265988" y="3832225"/>
          <p14:tracePt t="18730" x="7308850" y="3832225"/>
          <p14:tracePt t="18738" x="7350125" y="3832225"/>
          <p14:tracePt t="18746" x="7392988" y="3841750"/>
          <p14:tracePt t="18755" x="7469188" y="3867150"/>
          <p14:tracePt t="18763" x="7529513" y="3867150"/>
          <p14:tracePt t="18770" x="7588250" y="3867150"/>
          <p14:tracePt t="18779" x="7656513" y="3867150"/>
          <p14:tracePt t="18787" x="7742238" y="3867150"/>
          <p14:tracePt t="18795" x="7818438" y="3867150"/>
          <p14:tracePt t="18802" x="7927975" y="3875088"/>
          <p14:tracePt t="18810" x="8013700" y="3892550"/>
          <p14:tracePt t="18818" x="8099425" y="3883025"/>
          <p14:tracePt t="18826" x="8132763" y="3883025"/>
          <p14:tracePt t="18835" x="8158163" y="3883025"/>
          <p14:tracePt t="18842" x="8166100" y="3883025"/>
          <p14:tracePt t="19786" x="8158163" y="3883025"/>
          <p14:tracePt t="19794" x="8132763" y="3883025"/>
          <p14:tracePt t="19802" x="8056563" y="3883025"/>
          <p14:tracePt t="19810" x="7927975" y="3900488"/>
          <p14:tracePt t="19818" x="7732713" y="3908425"/>
          <p14:tracePt t="19826" x="7350125" y="3925888"/>
          <p14:tracePt t="19834" x="6883400" y="3968750"/>
          <p14:tracePt t="19842" x="6323013" y="4052888"/>
          <p14:tracePt t="19850" x="5761038" y="4113213"/>
          <p14:tracePt t="19859" x="5200650" y="4197350"/>
          <p14:tracePt t="19866" x="4665663" y="4300538"/>
          <p14:tracePt t="19873" x="4214813" y="4376738"/>
          <p14:tracePt t="19892" x="3594100" y="4495800"/>
          <p14:tracePt t="19898" x="3416300" y="4513263"/>
          <p14:tracePt t="19906" x="3289300" y="4513263"/>
          <p14:tracePt t="19914" x="3186113" y="4513263"/>
          <p14:tracePt t="19921" x="3084513" y="4513263"/>
          <p14:tracePt t="19929" x="3033713" y="4513263"/>
          <p14:tracePt t="19938" x="2957513" y="4513263"/>
          <p14:tracePt t="19946" x="2906713" y="4513263"/>
          <p14:tracePt t="19954" x="2846388" y="4513263"/>
          <p14:tracePt t="19962" x="2770188" y="4513263"/>
          <p14:tracePt t="19970" x="2676525" y="4513263"/>
          <p14:tracePt t="19978" x="2574925" y="4513263"/>
          <p14:tracePt t="19986" x="2489200" y="4513263"/>
          <p14:tracePt t="19994" x="2413000" y="4495800"/>
          <p14:tracePt t="20002" x="2328863" y="4486275"/>
          <p14:tracePt t="20010" x="2243138" y="4486275"/>
          <p14:tracePt t="20018" x="2174875" y="4486275"/>
          <p14:tracePt t="20026" x="2098675" y="4486275"/>
          <p14:tracePt t="20034" x="2005013" y="4486275"/>
          <p14:tracePt t="20042" x="1903413" y="4486275"/>
          <p14:tracePt t="20050" x="1801813" y="4486275"/>
          <p14:tracePt t="20058" x="1733550" y="4486275"/>
          <p14:tracePt t="20066" x="1657350" y="4486275"/>
          <p14:tracePt t="20075" x="1597025" y="4478338"/>
          <p14:tracePt t="20082" x="1555750" y="4478338"/>
          <p14:tracePt t="20091" x="1512888" y="4470400"/>
          <p14:tracePt t="20098" x="1477963" y="4452938"/>
          <p14:tracePt t="20107" x="1427163" y="4445000"/>
          <p14:tracePt t="20114" x="1393825" y="4427538"/>
          <p14:tracePt t="20124" x="1360488" y="4419600"/>
          <p14:tracePt t="20130" x="1343025" y="4410075"/>
          <p14:tracePt t="20139" x="1317625" y="4402138"/>
          <p14:tracePt t="20146" x="1292225" y="4402138"/>
          <p14:tracePt t="20154" x="1274763" y="4402138"/>
          <p14:tracePt t="20194" x="1274763" y="4384675"/>
          <p14:tracePt t="20203" x="1274763" y="4376738"/>
          <p14:tracePt t="20210" x="1282700" y="4368800"/>
          <p14:tracePt t="20226" x="1282700" y="4359275"/>
          <p14:tracePt t="20242" x="1292225" y="4351338"/>
          <p14:tracePt t="20250" x="1292225" y="4341813"/>
          <p14:tracePt t="20274" x="1300163" y="4341813"/>
          <p14:tracePt t="20282" x="1317625" y="4341813"/>
          <p14:tracePt t="20299" x="1343025" y="4341813"/>
          <p14:tracePt t="20307" x="1385888" y="4341813"/>
          <p14:tracePt t="20314" x="1444625" y="4341813"/>
          <p14:tracePt t="20324" x="1512888" y="4341813"/>
          <p14:tracePt t="20330" x="1581150" y="4341813"/>
          <p14:tracePt t="20339" x="1682750" y="4341813"/>
          <p14:tracePt t="20346" x="1784350" y="4341813"/>
          <p14:tracePt t="20354" x="1844675" y="4341813"/>
          <p14:tracePt t="20362" x="1860550" y="4341813"/>
          <p14:tracePt t="20370" x="1878013" y="4341813"/>
          <p14:tracePt t="20938" x="1895475" y="4341813"/>
          <p14:tracePt t="21410" x="1911350" y="4341813"/>
          <p14:tracePt t="21418" x="1920875" y="4341813"/>
          <p14:tracePt t="21426" x="1928813" y="4341813"/>
          <p14:tracePt t="21434" x="1963738" y="4341813"/>
          <p14:tracePt t="21442" x="2005013" y="4341813"/>
          <p14:tracePt t="21450" x="2065338" y="4341813"/>
          <p14:tracePt t="21458" x="2108200" y="4341813"/>
          <p14:tracePt t="21466" x="2166938" y="4341813"/>
          <p14:tracePt t="21474" x="2252663" y="4341813"/>
          <p14:tracePt t="21482" x="2303463" y="4341813"/>
          <p14:tracePt t="21490" x="2362200" y="4341813"/>
          <p14:tracePt t="21499" x="2397125" y="4341813"/>
          <p14:tracePt t="21506" x="2422525" y="4341813"/>
          <p14:tracePt t="21514" x="2430463" y="4341813"/>
          <p14:tracePt t="21586" x="2447925" y="4333875"/>
          <p14:tracePt t="21594" x="2455863" y="4333875"/>
          <p14:tracePt t="21610" x="2463800" y="4333875"/>
          <p14:tracePt t="21618" x="2473325" y="4333875"/>
          <p14:tracePt t="21626" x="2481263" y="4333875"/>
          <p14:tracePt t="21634" x="2498725" y="4333875"/>
          <p14:tracePt t="21642" x="2524125" y="4333875"/>
          <p14:tracePt t="21650" x="2541588" y="4333875"/>
          <p14:tracePt t="21658" x="2557463" y="4333875"/>
          <p14:tracePt t="21666" x="2566988" y="4333875"/>
          <p14:tracePt t="21674" x="2574925" y="4333875"/>
          <p14:tracePt t="21682" x="2592388" y="4333875"/>
          <p14:tracePt t="21699" x="2608263" y="4333875"/>
          <p14:tracePt t="21706" x="2617788" y="4333875"/>
          <p14:tracePt t="21715" x="2625725" y="4333875"/>
          <p14:tracePt t="21722" x="2633663" y="4333875"/>
          <p14:tracePt t="21738" x="2643188" y="4333875"/>
          <p14:tracePt t="21748" x="2651125" y="4333875"/>
          <p14:tracePt t="21754" x="2668588" y="4333875"/>
          <p14:tracePt t="21762" x="2676525" y="4333875"/>
          <p14:tracePt t="21770" x="2693988" y="4333875"/>
          <p14:tracePt t="21779" x="2701925" y="4333875"/>
          <p14:tracePt t="21786" x="2711450" y="4333875"/>
          <p14:tracePt t="21794" x="2727325" y="4333875"/>
          <p14:tracePt t="21818" x="2744788" y="4333875"/>
          <p14:tracePt t="21842" x="2762250" y="4333875"/>
          <p14:tracePt t="21850" x="2770188" y="4333875"/>
          <p14:tracePt t="21858" x="2787650" y="4333875"/>
          <p14:tracePt t="21866" x="2813050" y="4333875"/>
          <p14:tracePt t="21874" x="2838450" y="4333875"/>
          <p14:tracePt t="21881" x="2871788" y="4333875"/>
          <p14:tracePt t="21898" x="2957513" y="4333875"/>
          <p14:tracePt t="21906" x="3000375" y="4333875"/>
          <p14:tracePt t="21913" x="3041650" y="4333875"/>
          <p14:tracePt t="21922" x="3076575" y="4333875"/>
          <p14:tracePt t="21930" x="3101975" y="4333875"/>
          <p14:tracePt t="21938" x="3109913" y="4333875"/>
          <p14:tracePt t="21946" x="3119438" y="4333875"/>
          <p14:tracePt t="21987" x="3127375" y="4333875"/>
          <p14:tracePt t="21995" x="3135313" y="4333875"/>
          <p14:tracePt t="22002" x="3144838" y="4333875"/>
          <p14:tracePt t="22010" x="3160713" y="4325938"/>
          <p14:tracePt t="22018" x="3178175" y="4325938"/>
          <p14:tracePt t="22027" x="3186113" y="4325938"/>
          <p14:tracePt t="22034" x="3203575" y="4316413"/>
          <p14:tracePt t="22042" x="3221038" y="4308475"/>
          <p14:tracePt t="22050" x="3238500" y="4308475"/>
          <p14:tracePt t="22058" x="3254375" y="4308475"/>
          <p14:tracePt t="22066" x="3271838" y="4308475"/>
          <p14:tracePt t="22129" x="3279775" y="4308475"/>
          <p14:tracePt t="22137" x="3289300" y="4308475"/>
          <p14:tracePt t="22146" x="3305175" y="4308475"/>
          <p14:tracePt t="22162" x="3330575" y="4308475"/>
          <p14:tracePt t="22169" x="3340100" y="4308475"/>
          <p14:tracePt t="22177" x="3355975" y="4308475"/>
          <p14:tracePt t="22186" x="3373438" y="4308475"/>
          <p14:tracePt t="22194" x="3382963" y="4308475"/>
          <p14:tracePt t="22202" x="3390900" y="4308475"/>
          <p14:tracePt t="22258" x="3398838" y="4308475"/>
          <p14:tracePt t="22266" x="3408363" y="4308475"/>
          <p14:tracePt t="22274" x="3424238" y="4308475"/>
          <p14:tracePt t="22289" x="3449638" y="4308475"/>
          <p14:tracePt t="22297" x="3459163" y="4308475"/>
          <p14:tracePt t="22306" x="3467100" y="4308475"/>
          <p14:tracePt t="22315" x="3475038" y="4308475"/>
          <p14:tracePt t="22322" x="3484563" y="4308475"/>
          <p14:tracePt t="22332" x="3502025" y="4308475"/>
          <p14:tracePt t="22347" x="3517900" y="4308475"/>
          <p14:tracePt t="22354" x="3527425" y="4308475"/>
          <p14:tracePt t="22362" x="3543300" y="4308475"/>
          <p14:tracePt t="22370" x="3578225" y="4308475"/>
          <p14:tracePt t="22378" x="3594100" y="4308475"/>
          <p14:tracePt t="22386" x="3629025" y="4308475"/>
          <p14:tracePt t="22394" x="3662363" y="4308475"/>
          <p14:tracePt t="22402" x="3687763" y="4308475"/>
          <p14:tracePt t="22409" x="3713163" y="4308475"/>
          <p14:tracePt t="22418" x="3748088" y="4308475"/>
          <p14:tracePt t="22426" x="3763963" y="4308475"/>
          <p14:tracePt t="22434" x="3773488" y="4316413"/>
          <p14:tracePt t="22442" x="3790950" y="4333875"/>
          <p14:tracePt t="22450" x="3806825" y="4333875"/>
          <p14:tracePt t="22458" x="3816350" y="4333875"/>
          <p14:tracePt t="22474" x="3841750" y="4341813"/>
          <p14:tracePt t="22481" x="3849688" y="4351338"/>
          <p14:tracePt t="22489" x="3867150" y="4351338"/>
          <p14:tracePt t="22497" x="3883025" y="4351338"/>
          <p14:tracePt t="22506" x="3900488" y="4351338"/>
          <p14:tracePt t="22513" x="3908425" y="4351338"/>
          <p14:tracePt t="22522" x="3925888" y="4351338"/>
          <p14:tracePt t="22530" x="3935413" y="4351338"/>
          <p14:tracePt t="22545" x="3943350" y="4351338"/>
          <p14:tracePt t="22570" x="3960813" y="4351338"/>
          <p14:tracePt t="22618" x="3976688" y="4351338"/>
          <p14:tracePt t="22627" x="3986213" y="4351338"/>
          <p14:tracePt t="22634" x="3994150" y="4351338"/>
          <p14:tracePt t="22642" x="4002088" y="4351338"/>
          <p14:tracePt t="22650" x="4011613" y="4351338"/>
          <p14:tracePt t="22666" x="4019550" y="4351338"/>
          <p14:tracePt t="22675" x="4037013" y="4351338"/>
          <p14:tracePt t="22938" x="4062413" y="4359275"/>
          <p14:tracePt t="22954" x="4062413" y="4368800"/>
          <p14:tracePt t="22970" x="4079875" y="4368800"/>
          <p14:tracePt t="23002" x="4095750" y="4368800"/>
          <p14:tracePt t="23026" x="4113213" y="4368800"/>
          <p14:tracePt t="23035" x="4121150" y="4376738"/>
          <p14:tracePt t="23042" x="4138613" y="4376738"/>
          <p14:tracePt t="23051" x="4146550" y="4384675"/>
          <p14:tracePt t="23058" x="4164013" y="4384675"/>
          <p14:tracePt t="23066" x="4171950" y="4384675"/>
          <p14:tracePt t="23074" x="4171950" y="4394200"/>
          <p14:tracePt t="23083" x="4164013" y="4394200"/>
          <p14:tracePt t="23090" x="4138613" y="4394200"/>
          <p14:tracePt t="23257" x="4164013" y="4394200"/>
          <p14:tracePt t="23266" x="4240213" y="4376738"/>
          <p14:tracePt t="23273" x="4341813" y="4368800"/>
          <p14:tracePt t="23281" x="4427538" y="4359275"/>
          <p14:tracePt t="23289" x="4529138" y="4359275"/>
          <p14:tracePt t="23298" x="4614863" y="4359275"/>
          <p14:tracePt t="23306" x="4665663" y="4359275"/>
          <p14:tracePt t="23314" x="4733925" y="4368800"/>
          <p14:tracePt t="23322" x="4784725" y="4376738"/>
          <p14:tracePt t="23330" x="4827588" y="4384675"/>
          <p14:tracePt t="23338" x="4860925" y="4384675"/>
          <p14:tracePt t="23346" x="4878388" y="4384675"/>
          <p14:tracePt t="23354" x="4894263" y="4384675"/>
          <p14:tracePt t="23363" x="4911725" y="4384675"/>
          <p14:tracePt t="23370" x="4929188" y="4384675"/>
          <p14:tracePt t="23379" x="4937125" y="4384675"/>
          <p14:tracePt t="23547" x="4946650" y="4384675"/>
          <p14:tracePt t="23554" x="4954588" y="4384675"/>
          <p14:tracePt t="23562" x="4972050" y="4384675"/>
          <p14:tracePt t="23570" x="5013325" y="4384675"/>
          <p14:tracePt t="23578" x="5081588" y="4384675"/>
          <p14:tracePt t="23586" x="5167313" y="4384675"/>
          <p14:tracePt t="23595" x="5226050" y="4384675"/>
          <p14:tracePt t="23602" x="5302250" y="4384675"/>
          <p14:tracePt t="23610" x="5395913" y="4384675"/>
          <p14:tracePt t="23618" x="5472113" y="4384675"/>
          <p14:tracePt t="23626" x="5497513" y="4384675"/>
          <p14:tracePt t="23635" x="5514975" y="4384675"/>
          <p14:tracePt t="24226" x="5524500" y="4384675"/>
          <p14:tracePt t="24234" x="5532438" y="4384675"/>
          <p14:tracePt t="24242" x="5540375" y="4384675"/>
          <p14:tracePt t="24250" x="5557838" y="4384675"/>
          <p14:tracePt t="24257" x="5591175" y="4384675"/>
          <p14:tracePt t="24266" x="5626100" y="4384675"/>
          <p14:tracePt t="24274" x="5651500" y="4384675"/>
          <p14:tracePt t="24282" x="5684838" y="4384675"/>
          <p14:tracePt t="24289" x="5710238" y="4384675"/>
          <p14:tracePt t="24297" x="5735638" y="4384675"/>
          <p14:tracePt t="24306" x="5745163" y="4384675"/>
          <p14:tracePt t="24313" x="5761038" y="4384675"/>
          <p14:tracePt t="24322" x="5770563" y="4384675"/>
          <p14:tracePt t="24346" x="5788025" y="4384675"/>
          <p14:tracePt t="24370" x="5803900" y="4384675"/>
          <p14:tracePt t="24387" x="5803900" y="4376738"/>
          <p14:tracePt t="24395" x="5813425" y="4368800"/>
          <p14:tracePt t="24755" x="5821363" y="4368800"/>
          <p14:tracePt t="24763" x="5838825" y="4368800"/>
          <p14:tracePt t="24770" x="5854700" y="4368800"/>
          <p14:tracePt t="24778" x="5905500" y="4359275"/>
          <p14:tracePt t="24786" x="5983288" y="4359275"/>
          <p14:tracePt t="24794" x="6076950" y="4359275"/>
          <p14:tracePt t="24803" x="6178550" y="4359275"/>
          <p14:tracePt t="24811" x="6313488" y="4359275"/>
          <p14:tracePt t="24819" x="6457950" y="4359275"/>
          <p14:tracePt t="24827" x="6594475" y="4359275"/>
          <p14:tracePt t="24835" x="6713538" y="4359275"/>
          <p14:tracePt t="24843" x="6799263" y="4359275"/>
          <p14:tracePt t="24850" x="6824663" y="4359275"/>
          <p14:tracePt t="24859" x="6832600" y="4359275"/>
          <p14:tracePt t="24867" x="6824663" y="4368800"/>
          <p14:tracePt t="24874" x="6764338" y="4384675"/>
          <p14:tracePt t="24883" x="6662738" y="4410075"/>
          <p14:tracePt t="24891" x="6627813" y="4427538"/>
          <p14:tracePt t="25003" x="6637338" y="4427538"/>
          <p14:tracePt t="25010" x="6654800" y="4419600"/>
          <p14:tracePt t="25018" x="6688138" y="4402138"/>
          <p14:tracePt t="25027" x="6731000" y="4394200"/>
          <p14:tracePt t="25034" x="6764338" y="4384675"/>
          <p14:tracePt t="25050" x="6781800" y="4376738"/>
          <p14:tracePt t="25121" x="6781800" y="4368800"/>
          <p14:tracePt t="25746" x="6789738" y="4368800"/>
          <p14:tracePt t="25761" x="6799263" y="4368800"/>
          <p14:tracePt t="25769" x="6815138" y="4368800"/>
          <p14:tracePt t="25778" x="6832600" y="4368800"/>
          <p14:tracePt t="25785" x="6850063" y="4368800"/>
          <p14:tracePt t="25794" x="6891338" y="4368800"/>
          <p14:tracePt t="25802" x="6916738" y="4376738"/>
          <p14:tracePt t="25810" x="6951663" y="4376738"/>
          <p14:tracePt t="25818" x="6994525" y="4384675"/>
          <p14:tracePt t="25826" x="7045325" y="4410075"/>
          <p14:tracePt t="25836" x="7104063" y="4410075"/>
          <p14:tracePt t="25842" x="7172325" y="4410075"/>
          <p14:tracePt t="25851" x="7240588" y="4410075"/>
          <p14:tracePt t="25858" x="7299325" y="4410075"/>
          <p14:tracePt t="25867" x="7359650" y="4410075"/>
          <p14:tracePt t="25874" x="7402513" y="4410075"/>
          <p14:tracePt t="25883" x="7427913" y="4410075"/>
          <p14:tracePt t="25904" x="7461250" y="4410075"/>
          <p14:tracePt t="25906" x="7478713" y="4410075"/>
          <p14:tracePt t="25916" x="7486650" y="4402138"/>
          <p14:tracePt t="25930" x="7494588" y="4402138"/>
          <p14:tracePt t="25962" x="7512050" y="4402138"/>
          <p14:tracePt t="25978" x="7529513" y="4402138"/>
          <p14:tracePt t="25986" x="7537450" y="4402138"/>
          <p14:tracePt t="25994" x="7546975" y="4402138"/>
          <p14:tracePt t="26002" x="7562850" y="4402138"/>
          <p14:tracePt t="26010" x="7572375" y="4402138"/>
          <p14:tracePt t="26018" x="7597775" y="4402138"/>
          <p14:tracePt t="26026" x="7631113" y="4402138"/>
          <p14:tracePt t="26034" x="7648575" y="4402138"/>
          <p14:tracePt t="26042" x="7681913" y="4402138"/>
          <p14:tracePt t="26050" x="7724775" y="4402138"/>
          <p14:tracePt t="26058" x="7767638" y="4402138"/>
          <p14:tracePt t="26067" x="7826375" y="4402138"/>
          <p14:tracePt t="26074" x="7869238" y="4402138"/>
          <p14:tracePt t="26084" x="7894638" y="4402138"/>
          <p14:tracePt t="26090" x="7902575" y="4394200"/>
          <p14:tracePt t="26234" x="7894638" y="4394200"/>
          <p14:tracePt t="26242" x="7886700" y="4402138"/>
          <p14:tracePt t="26250" x="7843838" y="4410075"/>
          <p14:tracePt t="26258" x="7758113" y="4435475"/>
          <p14:tracePt t="26267" x="7631113" y="4470400"/>
          <p14:tracePt t="26274" x="7418388" y="4529138"/>
          <p14:tracePt t="26282" x="7104063" y="4597400"/>
          <p14:tracePt t="26289" x="6721475" y="4648200"/>
          <p14:tracePt t="26298" x="6323013" y="4749800"/>
          <p14:tracePt t="26305" x="5889625" y="4843463"/>
          <p14:tracePt t="26314" x="5489575" y="4937125"/>
          <p14:tracePt t="26321" x="5132388" y="4997450"/>
          <p14:tracePt t="26329" x="4792663" y="5048250"/>
          <p14:tracePt t="26337" x="4470400" y="5081588"/>
          <p14:tracePt t="26346" x="4197350" y="5116513"/>
          <p14:tracePt t="26354" x="3960813" y="5116513"/>
          <p14:tracePt t="26362" x="3756025" y="5116513"/>
          <p14:tracePt t="26370" x="3629025" y="5116513"/>
          <p14:tracePt t="26378" x="3535363" y="5124450"/>
          <p14:tracePt t="26386" x="3441700" y="5132388"/>
          <p14:tracePt t="26394" x="3373438" y="5132388"/>
          <p14:tracePt t="26402" x="3314700" y="5132388"/>
          <p14:tracePt t="26410" x="3279775" y="5132388"/>
          <p14:tracePt t="26418" x="3228975" y="5132388"/>
          <p14:tracePt t="26426" x="3152775" y="5124450"/>
          <p14:tracePt t="26434" x="3084513" y="5116513"/>
          <p14:tracePt t="26442" x="3000375" y="5116513"/>
          <p14:tracePt t="26450" x="2940050" y="5116513"/>
          <p14:tracePt t="26458" x="2881313" y="5116513"/>
          <p14:tracePt t="26467" x="2820988" y="5116513"/>
          <p14:tracePt t="26474" x="2778125" y="5116513"/>
          <p14:tracePt t="26482" x="2744788" y="5116513"/>
          <p14:tracePt t="26490" x="2701925" y="5116513"/>
          <p14:tracePt t="26498" x="2676525" y="5116513"/>
          <p14:tracePt t="26506" x="2643188" y="5099050"/>
          <p14:tracePt t="26514" x="2625725" y="5091113"/>
          <p14:tracePt t="26538" x="2617788" y="5081588"/>
          <p14:tracePt t="26554" x="2617788" y="5073650"/>
          <p14:tracePt t="26562" x="2617788" y="5064125"/>
          <p14:tracePt t="26571" x="2625725" y="5056188"/>
          <p14:tracePt t="26579" x="2633663" y="5048250"/>
          <p14:tracePt t="26588" x="2643188" y="5038725"/>
          <p14:tracePt t="26595" x="2660650" y="5022850"/>
          <p14:tracePt t="26602" x="2660650" y="5013325"/>
          <p14:tracePt t="26610" x="2668588" y="5005388"/>
          <p14:tracePt t="26618" x="2668588" y="4987925"/>
          <p14:tracePt t="26627" x="2676525" y="4987925"/>
          <p14:tracePt t="26634" x="2676525" y="4972050"/>
          <p14:tracePt t="26643" x="2676525" y="4962525"/>
          <p14:tracePt t="26650" x="2676525" y="4954588"/>
          <p14:tracePt t="26658" x="2676525" y="4946650"/>
          <p14:tracePt t="26674" x="2676525" y="4937125"/>
          <p14:tracePt t="26699" x="2668588" y="4929188"/>
          <p14:tracePt t="26794" x="2676525" y="4919663"/>
          <p14:tracePt t="26810" x="2676525" y="4911725"/>
          <p14:tracePt t="26826" x="2693988" y="4903788"/>
          <p14:tracePt t="26866" x="2693988" y="4886325"/>
          <p14:tracePt t="26954" x="2693988" y="4878388"/>
          <p14:tracePt t="26978" x="2693988" y="4868863"/>
          <p14:tracePt t="27290" x="2693988" y="4852988"/>
          <p14:tracePt t="27553" x="2711450" y="4852988"/>
          <p14:tracePt t="27561" x="2727325" y="4852988"/>
          <p14:tracePt t="27569" x="2770188" y="4852988"/>
          <p14:tracePt t="27577" x="2830513" y="4852988"/>
          <p14:tracePt t="27585" x="2906713" y="4852988"/>
          <p14:tracePt t="27594" x="2974975" y="4852988"/>
          <p14:tracePt t="27601" x="3041650" y="4852988"/>
          <p14:tracePt t="27609" x="3144838" y="4852988"/>
          <p14:tracePt t="27617" x="3228975" y="4852988"/>
          <p14:tracePt t="27626" x="3289300" y="4852988"/>
          <p14:tracePt t="27634" x="3330575" y="4852988"/>
          <p14:tracePt t="27641" x="3373438" y="4852988"/>
          <p14:tracePt t="27650" x="3398838" y="4852988"/>
          <p14:tracePt t="27658" x="3408363" y="4852988"/>
          <p14:tracePt t="27667" x="3424238" y="4852988"/>
          <p14:tracePt t="27674" x="3433763" y="4843463"/>
          <p14:tracePt t="27682" x="3441700" y="4835525"/>
          <p14:tracePt t="27690" x="3449638" y="4835525"/>
          <p14:tracePt t="27698" x="3467100" y="4835525"/>
          <p14:tracePt t="27714" x="3484563" y="4827588"/>
          <p14:tracePt t="27746" x="3492500" y="4827588"/>
          <p14:tracePt t="27922" x="3502025" y="4827588"/>
          <p14:tracePt t="27930" x="3509963" y="4827588"/>
          <p14:tracePt t="27938" x="3517900" y="4827588"/>
          <p14:tracePt t="27946" x="3527425" y="4827588"/>
          <p14:tracePt t="27954" x="3543300" y="4827588"/>
          <p14:tracePt t="28122" x="3560763" y="4827588"/>
          <p14:tracePt t="28138" x="3578225" y="4827588"/>
          <p14:tracePt t="28146" x="3603625" y="4827588"/>
          <p14:tracePt t="28154" x="3662363" y="4827588"/>
          <p14:tracePt t="28162" x="3738563" y="4827588"/>
          <p14:tracePt t="28170" x="3849688" y="4827588"/>
          <p14:tracePt t="28178" x="3960813" y="4827588"/>
          <p14:tracePt t="28187" x="4138613" y="4827588"/>
          <p14:tracePt t="28194" x="4283075" y="4827588"/>
          <p14:tracePt t="28202" x="4402138" y="4827588"/>
          <p14:tracePt t="28211" x="4529138" y="4827588"/>
          <p14:tracePt t="28219" x="4614863" y="4827588"/>
          <p14:tracePt t="28227" x="4673600" y="4818063"/>
          <p14:tracePt t="28235" x="4691063" y="4810125"/>
          <p14:tracePt t="28817" x="4708525" y="4810125"/>
          <p14:tracePt t="28825" x="4716463" y="4810125"/>
          <p14:tracePt t="28834" x="4724400" y="4810125"/>
          <p14:tracePt t="28842" x="4741863" y="4810125"/>
          <p14:tracePt t="28849" x="4759325" y="4810125"/>
          <p14:tracePt t="28858" x="4818063" y="4810125"/>
          <p14:tracePt t="28866" x="4903788" y="4810125"/>
          <p14:tracePt t="28874" x="4987925" y="4810125"/>
          <p14:tracePt t="28882" x="5081588" y="4810125"/>
          <p14:tracePt t="28890" x="5260975" y="4810125"/>
          <p14:tracePt t="28909" x="5524500" y="4810125"/>
          <p14:tracePt t="28914" x="5651500" y="4827588"/>
          <p14:tracePt t="28923" x="5727700" y="4835525"/>
          <p14:tracePt t="28930" x="5761038" y="4835525"/>
          <p14:tracePt t="28946" x="5753100" y="4835525"/>
          <p14:tracePt t="28955" x="5727700" y="4835525"/>
          <p14:tracePt t="28961" x="5702300" y="4835525"/>
          <p14:tracePt t="29090" x="5702300" y="4827588"/>
          <p14:tracePt t="29098" x="5745163" y="4827588"/>
          <p14:tracePt t="29106" x="5761038" y="4818063"/>
          <p14:tracePt t="29130" x="5761038" y="4792663"/>
          <p14:tracePt t="29138" x="5745163" y="4792663"/>
          <p14:tracePt t="30130" x="5753100" y="4792663"/>
          <p14:tracePt t="30138" x="5761038" y="4792663"/>
          <p14:tracePt t="30146" x="5770563" y="4792663"/>
          <p14:tracePt t="30154" x="5788025" y="4792663"/>
          <p14:tracePt t="30162" x="5813425" y="4792663"/>
          <p14:tracePt t="30170" x="5846763" y="4792663"/>
          <p14:tracePt t="30178" x="5880100" y="4792663"/>
          <p14:tracePt t="30186" x="5905500" y="4792663"/>
          <p14:tracePt t="30194" x="5932488" y="4792663"/>
          <p14:tracePt t="30202" x="5948363" y="4792663"/>
          <p14:tracePt t="30218" x="5965825" y="4792663"/>
          <p14:tracePt t="30314" x="5973763" y="4792663"/>
          <p14:tracePt t="30322" x="5983288" y="4792663"/>
          <p14:tracePt t="30329" x="5991225" y="4792663"/>
          <p14:tracePt t="30338" x="5999163" y="4792663"/>
          <p14:tracePt t="30345" x="6008688" y="4792663"/>
          <p14:tracePt t="30354" x="6016625" y="4792663"/>
          <p14:tracePt t="30362" x="6034088" y="4792663"/>
          <p14:tracePt t="30370" x="6059488" y="4792663"/>
          <p14:tracePt t="30378" x="6067425" y="4792663"/>
          <p14:tracePt t="30498" x="6084888" y="4792663"/>
          <p14:tracePt t="30514" x="6092825" y="4792663"/>
          <p14:tracePt t="30530" x="6102350" y="4792663"/>
          <p14:tracePt t="30538" x="6127750" y="4792663"/>
          <p14:tracePt t="30546" x="6135688" y="4792663"/>
          <p14:tracePt t="31354" x="6153150" y="4792663"/>
          <p14:tracePt t="31369" x="6169025" y="4792663"/>
          <p14:tracePt t="31385" x="6186488" y="4792663"/>
          <p14:tracePt t="31394" x="6194425" y="4792663"/>
          <p14:tracePt t="31402" x="6203950" y="4792663"/>
          <p14:tracePt t="31409" x="6211888" y="4792663"/>
          <p14:tracePt t="31418" x="6221413" y="4792663"/>
          <p14:tracePt t="31425" x="6229350" y="4792663"/>
          <p14:tracePt t="31433" x="6246813" y="4792663"/>
          <p14:tracePt t="31442" x="6254750" y="4792663"/>
          <p14:tracePt t="31450" x="6272213" y="4792663"/>
          <p14:tracePt t="31459" x="6297613" y="4792663"/>
          <p14:tracePt t="31466" x="6338888" y="4792663"/>
          <p14:tracePt t="31476" x="6356350" y="4792663"/>
          <p14:tracePt t="31482" x="6391275" y="4792663"/>
          <p14:tracePt t="31491" x="6442075" y="4792663"/>
          <p14:tracePt t="31498" x="6492875" y="4792663"/>
          <p14:tracePt t="31506" x="6500813" y="4792663"/>
          <p14:tracePt t="32026" x="6518275" y="4792663"/>
          <p14:tracePt t="32042" x="6543675" y="4792663"/>
          <p14:tracePt t="32050" x="6569075" y="4792663"/>
          <p14:tracePt t="32058" x="6611938" y="4792663"/>
          <p14:tracePt t="32066" x="6680200" y="4792663"/>
          <p14:tracePt t="32074" x="6746875" y="4792663"/>
          <p14:tracePt t="32082" x="6832600" y="4792663"/>
          <p14:tracePt t="32090" x="6908800" y="4792663"/>
          <p14:tracePt t="32098" x="6977063" y="4792663"/>
          <p14:tracePt t="32106" x="7035800" y="4792663"/>
          <p14:tracePt t="32115" x="7078663" y="4792663"/>
          <p14:tracePt t="32122" x="7096125" y="4792663"/>
          <p14:tracePt t="32131" x="7104063" y="4792663"/>
          <p14:tracePt t="32321" x="7121525" y="4792663"/>
          <p14:tracePt t="32329" x="7129463" y="4792663"/>
          <p14:tracePt t="32337" x="7138988" y="4792663"/>
          <p14:tracePt t="32345" x="7146925" y="4792663"/>
          <p14:tracePt t="32353" x="7164388" y="4792663"/>
          <p14:tracePt t="32362" x="7180263" y="4792663"/>
          <p14:tracePt t="32369" x="7189788" y="4792663"/>
          <p14:tracePt t="32378" x="7205663" y="4792663"/>
          <p14:tracePt t="32386" x="7223125" y="4792663"/>
          <p14:tracePt t="32402" x="7248525" y="4792663"/>
          <p14:tracePt t="32409" x="7273925" y="4802188"/>
          <p14:tracePt t="32418" x="7299325" y="4802188"/>
          <p14:tracePt t="32427" x="7334250" y="4802188"/>
          <p14:tracePt t="32434" x="7359650" y="4810125"/>
          <p14:tracePt t="32442" x="7402513" y="4810125"/>
          <p14:tracePt t="32450" x="7453313" y="4810125"/>
          <p14:tracePt t="32459" x="7512050" y="4810125"/>
          <p14:tracePt t="32466" x="7588250" y="4810125"/>
          <p14:tracePt t="32475" x="7656513" y="4810125"/>
          <p14:tracePt t="32482" x="7724775" y="4810125"/>
          <p14:tracePt t="32491" x="7783513" y="4810125"/>
          <p14:tracePt t="32498" x="7826375" y="4810125"/>
          <p14:tracePt t="32508" x="7877175" y="4810125"/>
          <p14:tracePt t="32514" x="7886700" y="4810125"/>
          <p14:tracePt t="32522" x="7912100" y="4810125"/>
          <p14:tracePt t="32530" x="7920038" y="4810125"/>
          <p14:tracePt t="32619" x="7937500" y="4810125"/>
          <p14:tracePt t="32634" x="7945438" y="4810125"/>
          <p14:tracePt t="32642" x="7954963" y="4810125"/>
          <p14:tracePt t="32666" x="7962900" y="4810125"/>
          <p14:tracePt t="32674" x="7970838" y="4810125"/>
          <p14:tracePt t="32707" x="7980363" y="4810125"/>
          <p14:tracePt t="33194" x="7988300" y="4810125"/>
          <p14:tracePt t="33202" x="7988300" y="4818063"/>
          <p14:tracePt t="33210" x="7980363" y="4818063"/>
          <p14:tracePt t="33218" x="7962900" y="4827588"/>
          <p14:tracePt t="33226" x="7927975" y="4827588"/>
          <p14:tracePt t="33234" x="7886700" y="4852988"/>
          <p14:tracePt t="33242" x="7793038" y="4886325"/>
          <p14:tracePt t="33250" x="7631113" y="4919663"/>
          <p14:tracePt t="33258" x="7418388" y="4997450"/>
          <p14:tracePt t="33266" x="7164388" y="5064125"/>
          <p14:tracePt t="33274" x="6824663" y="5157788"/>
          <p14:tracePt t="33283" x="6510338" y="5226050"/>
          <p14:tracePt t="33290" x="6186488" y="5327650"/>
          <p14:tracePt t="33297" x="5872163" y="5421313"/>
          <p14:tracePt t="33306" x="5616575" y="5481638"/>
          <p14:tracePt t="33315" x="5353050" y="5549900"/>
          <p14:tracePt t="33322" x="5081588" y="5583238"/>
          <p14:tracePt t="33330" x="4894263" y="5608638"/>
          <p14:tracePt t="33338" x="4724400" y="5641975"/>
          <p14:tracePt t="33346" x="4564063" y="5659438"/>
          <p14:tracePt t="33354" x="4394200" y="5659438"/>
          <p14:tracePt t="33362" x="4189413" y="5659438"/>
          <p14:tracePt t="33370" x="3960813" y="5659438"/>
          <p14:tracePt t="33378" x="3730625" y="5659438"/>
          <p14:tracePt t="33387" x="3467100" y="5659438"/>
          <p14:tracePt t="33394" x="3195638" y="5651500"/>
          <p14:tracePt t="33402" x="2990850" y="5651500"/>
          <p14:tracePt t="33410" x="2805113" y="5626100"/>
          <p14:tracePt t="33418" x="2608263" y="5583238"/>
          <p14:tracePt t="33427" x="2473325" y="5532438"/>
          <p14:tracePt t="33434" x="2336800" y="5497513"/>
          <p14:tracePt t="33443" x="2235200" y="5472113"/>
          <p14:tracePt t="33451" x="2159000" y="5430838"/>
          <p14:tracePt t="33458" x="2108200" y="5405438"/>
          <p14:tracePt t="33467" x="2090738" y="5380038"/>
          <p14:tracePt t="33474" x="2082800" y="5353050"/>
          <p14:tracePt t="33482" x="2073275" y="5337175"/>
          <p14:tracePt t="33490" x="2073275" y="5327650"/>
          <p14:tracePt t="33499" x="2090738" y="5319713"/>
          <p14:tracePt t="33506" x="2108200" y="5311775"/>
          <p14:tracePt t="33515" x="2124075" y="5302250"/>
          <p14:tracePt t="33522" x="2149475" y="5302250"/>
          <p14:tracePt t="33530" x="2166938" y="5302250"/>
          <p14:tracePt t="33538" x="2184400" y="5294313"/>
          <p14:tracePt t="33547" x="2192338" y="5286375"/>
          <p14:tracePt t="33554" x="2200275" y="5286375"/>
          <p14:tracePt t="33570" x="2217738" y="5286375"/>
          <p14:tracePt t="33587" x="2227263" y="5286375"/>
          <p14:tracePt t="33594" x="2235200" y="5276850"/>
          <p14:tracePt t="33602" x="2243138" y="5268913"/>
          <p14:tracePt t="33610" x="2252663" y="5260975"/>
          <p14:tracePt t="33618" x="2268538" y="5260975"/>
          <p14:tracePt t="33626" x="2293938" y="5243513"/>
          <p14:tracePt t="33634" x="2311400" y="5243513"/>
          <p14:tracePt t="33674" x="2311400" y="5226050"/>
          <p14:tracePt t="33690" x="2311400" y="5218113"/>
          <p14:tracePt t="34330" x="2319338" y="5218113"/>
          <p14:tracePt t="34337" x="2354263" y="5218113"/>
          <p14:tracePt t="34346" x="2405063" y="5218113"/>
          <p14:tracePt t="34354" x="2481263" y="5218113"/>
          <p14:tracePt t="34362" x="2566988" y="5218113"/>
          <p14:tracePt t="34369" x="2651125" y="5218113"/>
          <p14:tracePt t="34378" x="2744788" y="5218113"/>
          <p14:tracePt t="34386" x="2830513" y="5218113"/>
          <p14:tracePt t="34394" x="2889250" y="5218113"/>
          <p14:tracePt t="34401" x="2922588" y="5218113"/>
          <p14:tracePt t="34410" x="2949575" y="5218113"/>
          <p14:tracePt t="34498" x="2965450" y="5218113"/>
          <p14:tracePt t="34506" x="2974975" y="5218113"/>
          <p14:tracePt t="34514" x="2982913" y="5218113"/>
          <p14:tracePt t="34522" x="2990850" y="5218113"/>
          <p14:tracePt t="34530" x="3000375" y="5218113"/>
          <p14:tracePt t="34538" x="3016250" y="5218113"/>
          <p14:tracePt t="34546" x="3041650" y="5218113"/>
          <p14:tracePt t="34554" x="3059113" y="5218113"/>
          <p14:tracePt t="34562" x="3094038" y="5218113"/>
          <p14:tracePt t="34570" x="3127375" y="5218113"/>
          <p14:tracePt t="34578" x="3135313" y="5218113"/>
          <p14:tracePt t="34610" x="3144838" y="5218113"/>
          <p14:tracePt t="34634" x="3160713" y="5218113"/>
          <p14:tracePt t="34642" x="3160713" y="5208588"/>
          <p14:tracePt t="34658" x="3178175" y="5208588"/>
          <p14:tracePt t="35074" x="3195638" y="5208588"/>
          <p14:tracePt t="35082" x="3203575" y="5208588"/>
          <p14:tracePt t="35090" x="3211513" y="5208588"/>
          <p14:tracePt t="35098" x="3228975" y="5208588"/>
          <p14:tracePt t="35106" x="3263900" y="5208588"/>
          <p14:tracePt t="35114" x="3314700" y="5208588"/>
          <p14:tracePt t="35122" x="3373438" y="5208588"/>
          <p14:tracePt t="35130" x="3459163" y="5208588"/>
          <p14:tracePt t="35138" x="3568700" y="5208588"/>
          <p14:tracePt t="35146" x="3671888" y="5208588"/>
          <p14:tracePt t="35154" x="3798888" y="5208588"/>
          <p14:tracePt t="35162" x="3908425" y="5208588"/>
          <p14:tracePt t="35170" x="3994150" y="5208588"/>
          <p14:tracePt t="35179" x="4052888" y="5208588"/>
          <p14:tracePt t="35186" x="4113213" y="5218113"/>
          <p14:tracePt t="35196" x="4138613" y="5226050"/>
          <p14:tracePt t="35202" x="4146550" y="5235575"/>
          <p14:tracePt t="35210" x="4121150" y="5235575"/>
          <p14:tracePt t="35218" x="4105275" y="5235575"/>
          <p14:tracePt t="35227" x="4062413" y="5243513"/>
          <p14:tracePt t="35234" x="3986213" y="5268913"/>
          <p14:tracePt t="35242" x="3943350" y="5268913"/>
          <p14:tracePt t="35362" x="3960813" y="5268913"/>
          <p14:tracePt t="35370" x="3986213" y="5251450"/>
          <p14:tracePt t="35378" x="4011613" y="5235575"/>
          <p14:tracePt t="35386" x="4037013" y="5226050"/>
          <p14:tracePt t="35394" x="4044950" y="5208588"/>
          <p14:tracePt t="35473" x="4044950" y="5218113"/>
          <p14:tracePt t="35482" x="4044950" y="5226050"/>
          <p14:tracePt t="35497" x="4062413" y="5226050"/>
          <p14:tracePt t="35522" x="4070350" y="5235575"/>
          <p14:tracePt t="35555" x="4079875" y="5235575"/>
          <p14:tracePt t="35562" x="4087813" y="5235575"/>
          <p14:tracePt t="35714" x="4105275" y="5243513"/>
          <p14:tracePt t="35722" x="4105275" y="5251450"/>
          <p14:tracePt t="35962" x="4121150" y="5251450"/>
          <p14:tracePt t="35986" x="4138613" y="5251450"/>
          <p14:tracePt t="35994" x="4146550" y="5251450"/>
          <p14:tracePt t="36002" x="4164013" y="5251450"/>
          <p14:tracePt t="36010" x="4189413" y="5251450"/>
          <p14:tracePt t="36019" x="4206875" y="5251450"/>
          <p14:tracePt t="36027" x="4232275" y="5251450"/>
          <p14:tracePt t="36036" x="4257675" y="5251450"/>
          <p14:tracePt t="36042" x="4275138" y="5251450"/>
          <p14:tracePt t="36050" x="4291013" y="5251450"/>
          <p14:tracePt t="36058" x="4300538" y="5251450"/>
          <p14:tracePt t="36074" x="4308475" y="5251450"/>
          <p14:tracePt t="36090" x="4316413" y="5251450"/>
          <p14:tracePt t="36129" x="4325938" y="5251450"/>
          <p14:tracePt t="36137" x="4333875" y="5251450"/>
          <p14:tracePt t="36153" x="4351338" y="5251450"/>
          <p14:tracePt t="36170" x="4368800" y="5251450"/>
          <p14:tracePt t="36178" x="4376738" y="5251450"/>
          <p14:tracePt t="36186" x="4384675" y="5251450"/>
          <p14:tracePt t="36194" x="4394200" y="5251450"/>
          <p14:tracePt t="36203" x="4410075" y="5251450"/>
          <p14:tracePt t="36210" x="4435475" y="5251450"/>
          <p14:tracePt t="36219" x="4452938" y="5251450"/>
          <p14:tracePt t="36235" x="4470400" y="5251450"/>
          <p14:tracePt t="36243" x="4478338" y="5251450"/>
          <p14:tracePt t="36250" x="4503738" y="5251450"/>
          <p14:tracePt t="36258" x="4529138" y="5251450"/>
          <p14:tracePt t="36267" x="4554538" y="5251450"/>
          <p14:tracePt t="36274" x="4614863" y="5251450"/>
          <p14:tracePt t="36282" x="4673600" y="5251450"/>
          <p14:tracePt t="36290" x="4724400" y="5251450"/>
          <p14:tracePt t="36298" x="4802188" y="5251450"/>
          <p14:tracePt t="36306" x="4868863" y="5251450"/>
          <p14:tracePt t="36314" x="4972050" y="5251450"/>
          <p14:tracePt t="36322" x="5030788" y="5251450"/>
          <p14:tracePt t="36329" x="5099050" y="5243513"/>
          <p14:tracePt t="36337" x="5157788" y="5243513"/>
          <p14:tracePt t="36346" x="5192713" y="5243513"/>
          <p14:tracePt t="36353" x="5208588" y="5243513"/>
          <p14:tracePt t="36362" x="5226050" y="5243513"/>
          <p14:tracePt t="36489" x="5243513" y="5243513"/>
          <p14:tracePt t="36547" x="5260975" y="5251450"/>
          <p14:tracePt t="36562" x="5268913" y="5251450"/>
          <p14:tracePt t="36594" x="5286375" y="5251450"/>
          <p14:tracePt t="36602" x="5294313" y="5251450"/>
          <p14:tracePt t="36610" x="5302250" y="5251450"/>
          <p14:tracePt t="36618" x="5327650" y="5260975"/>
          <p14:tracePt t="36627" x="5345113" y="5268913"/>
          <p14:tracePt t="36634" x="5362575" y="5268913"/>
          <p14:tracePt t="36644" x="5387975" y="5276850"/>
          <p14:tracePt t="36650" x="5413375" y="5276850"/>
          <p14:tracePt t="36660" x="5430838" y="5276850"/>
          <p14:tracePt t="36666" x="5456238" y="5276850"/>
          <p14:tracePt t="36675" x="5481638" y="5276850"/>
          <p14:tracePt t="36683" x="5514975" y="5276850"/>
          <p14:tracePt t="36690" x="5524500" y="5276850"/>
          <p14:tracePt t="36698" x="5549900" y="5276850"/>
          <p14:tracePt t="36706" x="5565775" y="5276850"/>
          <p14:tracePt t="36714" x="5591175" y="5276850"/>
          <p14:tracePt t="36723" x="5608638" y="5276850"/>
          <p14:tracePt t="36970" x="5616575" y="5276850"/>
          <p14:tracePt t="36978" x="5626100" y="5276850"/>
          <p14:tracePt t="36986" x="5641975" y="5276850"/>
          <p14:tracePt t="36994" x="5676900" y="5276850"/>
          <p14:tracePt t="37002" x="5719763" y="5276850"/>
          <p14:tracePt t="37011" x="5761038" y="5276850"/>
          <p14:tracePt t="37018" x="5788025" y="5276850"/>
          <p14:tracePt t="37028" x="5795963" y="5286375"/>
          <p14:tracePt t="37035" x="5788025" y="5294313"/>
          <p14:tracePt t="37044" x="5753100" y="5294313"/>
          <p14:tracePt t="37050" x="5694363" y="5294313"/>
          <p14:tracePt t="37059" x="5634038" y="5294313"/>
          <p14:tracePt t="37194" x="5641975" y="5294313"/>
          <p14:tracePt t="37202" x="5684838" y="5294313"/>
          <p14:tracePt t="37210" x="5710238" y="5276850"/>
          <p14:tracePt t="37218" x="5719763" y="5260975"/>
          <p14:tracePt t="37226" x="5719763" y="5251450"/>
          <p14:tracePt t="37241" x="5719763" y="5235575"/>
          <p14:tracePt t="37249" x="5702300" y="5235575"/>
          <p14:tracePt t="37265" x="5684838" y="5235575"/>
          <p14:tracePt t="37322" x="5694363" y="5235575"/>
          <p14:tracePt t="37369" x="5710238" y="5235575"/>
          <p14:tracePt t="37378" x="5719763" y="5235575"/>
          <p14:tracePt t="37386" x="5727700" y="5235575"/>
          <p14:tracePt t="37394" x="5745163" y="5235575"/>
          <p14:tracePt t="37402" x="5770563" y="5235575"/>
          <p14:tracePt t="37410" x="5803900" y="5235575"/>
          <p14:tracePt t="37418" x="5838825" y="5235575"/>
          <p14:tracePt t="37426" x="5880100" y="5235575"/>
          <p14:tracePt t="37434" x="5915025" y="5235575"/>
          <p14:tracePt t="37442" x="5932488" y="5235575"/>
          <p14:tracePt t="37450" x="5957888" y="5235575"/>
          <p14:tracePt t="37458" x="5973763" y="5235575"/>
          <p14:tracePt t="37466" x="5983288" y="5235575"/>
          <p14:tracePt t="37474" x="5999163" y="5243513"/>
          <p14:tracePt t="37483" x="6008688" y="5243513"/>
          <p14:tracePt t="37755" x="6016625" y="5243513"/>
          <p14:tracePt t="37762" x="6042025" y="5251450"/>
          <p14:tracePt t="37770" x="6059488" y="5251450"/>
          <p14:tracePt t="37786" x="6092825" y="5260975"/>
          <p14:tracePt t="37794" x="6135688" y="5268913"/>
          <p14:tracePt t="37802" x="6194425" y="5268913"/>
          <p14:tracePt t="37811" x="6262688" y="5268913"/>
          <p14:tracePt t="37819" x="6338888" y="5268913"/>
          <p14:tracePt t="37828" x="6407150" y="5268913"/>
          <p14:tracePt t="37835" x="6450013" y="5268913"/>
          <p14:tracePt t="37843" x="6492875" y="5268913"/>
          <p14:tracePt t="37850" x="6535738" y="5268913"/>
          <p14:tracePt t="37859" x="6569075" y="5268913"/>
          <p14:tracePt t="38002" x="6586538" y="5268913"/>
          <p14:tracePt t="38009" x="6594475" y="5268913"/>
          <p14:tracePt t="38018" x="6602413" y="5268913"/>
          <p14:tracePt t="38026" x="6619875" y="5268913"/>
          <p14:tracePt t="38042" x="6645275" y="5268913"/>
          <p14:tracePt t="38050" x="6688138" y="5268913"/>
          <p14:tracePt t="38060" x="6756400" y="5268913"/>
          <p14:tracePt t="38066" x="6840538" y="5268913"/>
          <p14:tracePt t="38075" x="6943725" y="5268913"/>
          <p14:tracePt t="38081" x="7035800" y="5268913"/>
          <p14:tracePt t="38090" x="7180263" y="5260975"/>
          <p14:tracePt t="38098" x="7324725" y="5235575"/>
          <p14:tracePt t="38106" x="7453313" y="5235575"/>
          <p14:tracePt t="38114" x="7546975" y="5235575"/>
          <p14:tracePt t="38122" x="7605713" y="5235575"/>
          <p14:tracePt t="38129" x="7666038" y="5235575"/>
          <p14:tracePt t="38138" x="7691438" y="5235575"/>
          <p14:tracePt t="38146" x="7691438" y="5226050"/>
          <p14:tracePt t="38409" x="7699375" y="5226050"/>
          <p14:tracePt t="38434" x="7716838" y="5226050"/>
          <p14:tracePt t="38450" x="7732713" y="5226050"/>
          <p14:tracePt t="38459" x="7742238" y="5226050"/>
          <p14:tracePt t="38466" x="7750175" y="5226050"/>
          <p14:tracePt t="38475" x="7758113" y="5226050"/>
          <p14:tracePt t="38522" x="7767638" y="5226050"/>
          <p14:tracePt t="38538" x="7767638" y="5235575"/>
          <p14:tracePt t="38547" x="7742238" y="5243513"/>
          <p14:tracePt t="38555" x="7707313" y="5268913"/>
          <p14:tracePt t="38563" x="7648575" y="5302250"/>
          <p14:tracePt t="38570" x="7529513" y="5337175"/>
          <p14:tracePt t="38578" x="7377113" y="5413375"/>
          <p14:tracePt t="38587" x="7138988" y="5507038"/>
          <p14:tracePt t="38595" x="6875463" y="5591175"/>
          <p14:tracePt t="38602" x="6619875" y="5651500"/>
          <p14:tracePt t="38609" x="6356350" y="5735638"/>
          <p14:tracePt t="38618" x="6067425" y="5803900"/>
          <p14:tracePt t="38626" x="5745163" y="5905500"/>
          <p14:tracePt t="38634" x="5430838" y="5999163"/>
          <p14:tracePt t="38642" x="5124450" y="6049963"/>
          <p14:tracePt t="38649" x="4775200" y="6067425"/>
          <p14:tracePt t="38658" x="4394200" y="6067425"/>
          <p14:tracePt t="38666" x="4019550" y="6067425"/>
          <p14:tracePt t="38674" x="3705225" y="6067425"/>
          <p14:tracePt t="38682" x="3322638" y="6059488"/>
          <p14:tracePt t="38690" x="3033713" y="6059488"/>
          <p14:tracePt t="38698" x="2813050" y="6024563"/>
          <p14:tracePt t="38707" x="2711450" y="5991225"/>
          <p14:tracePt t="38716" x="2625725" y="5973763"/>
          <p14:tracePt t="38722" x="2549525" y="5965825"/>
          <p14:tracePt t="38731" x="2489200" y="5932488"/>
          <p14:tracePt t="38738" x="2481263" y="5915025"/>
          <p14:tracePt t="38770" x="2481263" y="5905500"/>
          <p14:tracePt t="38834" x="2481263" y="5897563"/>
          <p14:tracePt t="38842" x="2489200" y="5889625"/>
          <p14:tracePt t="38850" x="2489200" y="5880100"/>
          <p14:tracePt t="38859" x="2506663" y="5880100"/>
          <p14:tracePt t="38874" x="2516188" y="5880100"/>
          <p14:tracePt t="38882" x="2516188" y="5872163"/>
          <p14:tracePt t="38901" x="2524125" y="5864225"/>
          <p14:tracePt t="38969" x="2532063" y="5864225"/>
          <p14:tracePt t="38978" x="2541588" y="5864225"/>
          <p14:tracePt t="38986" x="2557463" y="5864225"/>
          <p14:tracePt t="39002" x="2582863" y="5864225"/>
          <p14:tracePt t="39010" x="2617788" y="5864225"/>
          <p14:tracePt t="39018" x="2643188" y="5864225"/>
          <p14:tracePt t="39026" x="2701925" y="5864225"/>
          <p14:tracePt t="39034" x="2744788" y="5864225"/>
          <p14:tracePt t="39042" x="2787650" y="5864225"/>
          <p14:tracePt t="39050" x="2863850" y="5854700"/>
          <p14:tracePt t="39058" x="2889250" y="5854700"/>
          <p14:tracePt t="39066" x="2922588" y="5854700"/>
          <p14:tracePt t="39075" x="2949575" y="5864225"/>
          <p14:tracePt t="39219" x="2957513" y="5864225"/>
          <p14:tracePt t="39226" x="2965450" y="5854700"/>
          <p14:tracePt t="39234" x="2965450" y="5846763"/>
          <p14:tracePt t="39242" x="2965450" y="5829300"/>
          <p14:tracePt t="39250" x="2974975" y="5813425"/>
          <p14:tracePt t="39258" x="2982913" y="5813425"/>
          <p14:tracePt t="39266" x="2982913" y="5795963"/>
          <p14:tracePt t="39274" x="2965450" y="5795963"/>
          <p14:tracePt t="39291" x="2949575" y="5795963"/>
          <p14:tracePt t="39369" x="2940050" y="5788025"/>
          <p14:tracePt t="39387" x="2922588" y="5778500"/>
          <p14:tracePt t="39537" x="2914650" y="5778500"/>
          <p14:tracePt t="39546" x="2906713" y="5770563"/>
          <p14:tracePt t="39554" x="2906713" y="5761038"/>
          <p14:tracePt t="39562" x="2889250" y="5761038"/>
          <p14:tracePt t="41522" x="2897188" y="5761038"/>
          <p14:tracePt t="41562" x="2906713" y="5745163"/>
          <p14:tracePt t="41587" x="2922588" y="5745163"/>
          <p14:tracePt t="41594" x="2932113" y="5735638"/>
          <p14:tracePt t="41618" x="2940050" y="5735638"/>
          <p14:tracePt t="41642" x="2949575" y="5735638"/>
          <p14:tracePt t="41682" x="2957513" y="5735638"/>
          <p14:tracePt t="41690" x="2965450" y="5735638"/>
          <p14:tracePt t="41698" x="2974975" y="5735638"/>
          <p14:tracePt t="41706" x="2982913" y="5735638"/>
          <p14:tracePt t="41714" x="3008313" y="5735638"/>
          <p14:tracePt t="41722" x="3025775" y="5735638"/>
          <p14:tracePt t="41730" x="3041650" y="5735638"/>
          <p14:tracePt t="41738" x="3051175" y="5735638"/>
          <p14:tracePt t="41746" x="3067050" y="5735638"/>
          <p14:tracePt t="41874" x="3084513" y="5735638"/>
          <p14:tracePt t="41882" x="3094038" y="5735638"/>
          <p14:tracePt t="41898" x="3135313" y="5735638"/>
          <p14:tracePt t="41906" x="3160713" y="5735638"/>
          <p14:tracePt t="41914" x="3195638" y="5745163"/>
          <p14:tracePt t="41922" x="3221038" y="5745163"/>
          <p14:tracePt t="41930" x="3254375" y="5745163"/>
          <p14:tracePt t="41938" x="3297238" y="5753100"/>
          <p14:tracePt t="41948" x="3322638" y="5761038"/>
          <p14:tracePt t="41955" x="3340100" y="5761038"/>
          <p14:tracePt t="41963" x="3365500" y="5761038"/>
          <p14:tracePt t="41970" x="3390900" y="5770563"/>
          <p14:tracePt t="41979" x="3398838" y="5770563"/>
          <p14:tracePt t="41986" x="3416300" y="5770563"/>
          <p14:tracePt t="42354" x="3424238" y="5770563"/>
          <p14:tracePt t="42362" x="3433763" y="5770563"/>
          <p14:tracePt t="42370" x="3459163" y="5770563"/>
          <p14:tracePt t="42378" x="3492500" y="5770563"/>
          <p14:tracePt t="42386" x="3586163" y="5778500"/>
          <p14:tracePt t="42393" x="3679825" y="5788025"/>
          <p14:tracePt t="42402" x="3781425" y="5788025"/>
          <p14:tracePt t="42409" x="3883025" y="5788025"/>
          <p14:tracePt t="42418" x="4011613" y="5788025"/>
          <p14:tracePt t="42425" x="4121150" y="5788025"/>
          <p14:tracePt t="42434" x="4232275" y="5803900"/>
          <p14:tracePt t="42442" x="4316413" y="5803900"/>
          <p14:tracePt t="42449" x="4368800" y="5803900"/>
          <p14:tracePt t="42459" x="4384675" y="5803900"/>
          <p14:tracePt t="42746" x="4402138" y="5803900"/>
          <p14:tracePt t="42754" x="4410075" y="5803900"/>
          <p14:tracePt t="42762" x="4419600" y="5803900"/>
          <p14:tracePt t="42770" x="4452938" y="5803900"/>
          <p14:tracePt t="42778" x="4529138" y="5803900"/>
          <p14:tracePt t="42786" x="4614863" y="5803900"/>
          <p14:tracePt t="42794" x="4699000" y="5803900"/>
          <p14:tracePt t="42802" x="4802188" y="5803900"/>
          <p14:tracePt t="42810" x="4894263" y="5803900"/>
          <p14:tracePt t="42818" x="4972050" y="5803900"/>
          <p14:tracePt t="42826" x="4979988" y="5803900"/>
          <p14:tracePt t="43370" x="4997450" y="5795963"/>
          <p14:tracePt t="43377" x="5005388" y="5778500"/>
          <p14:tracePt t="43386" x="5030788" y="5753100"/>
          <p14:tracePt t="43393" x="5106988" y="5710238"/>
          <p14:tracePt t="43402" x="5243513" y="5626100"/>
          <p14:tracePt t="43409" x="5514975" y="5524500"/>
          <p14:tracePt t="43418" x="5922963" y="5362575"/>
          <p14:tracePt t="43426" x="6416675" y="5200650"/>
          <p14:tracePt t="43434" x="6994525" y="5030788"/>
          <p14:tracePt t="43441" x="7648575" y="4852988"/>
          <p14:tracePt t="43449" x="8362950" y="4699000"/>
          <p14:tracePt t="43458" x="8991600" y="45466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zh-CN" altLang="en-US"/>
              <a:t>解</a:t>
            </a:r>
            <a:endParaRPr lang="zh-CN" altLang="en-US" dirty="0"/>
          </a:p>
        </p:txBody>
      </p:sp>
      <p:sp>
        <p:nvSpPr>
          <p:cNvPr id="338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 </a:t>
            </a:r>
            <a:r>
              <a:rPr lang="en-US" altLang="en-US" dirty="0" err="1"/>
              <a:t>计算定时器计数初值X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取</a:t>
            </a:r>
            <a:r>
              <a:rPr lang="en-US" altLang="zh-CN" dirty="0"/>
              <a:t>SMOD=0</a:t>
            </a:r>
            <a:r>
              <a:rPr lang="zh-CN" altLang="en-US" dirty="0"/>
              <a:t>时，</a:t>
            </a:r>
            <a:r>
              <a:rPr lang="en-US" altLang="zh-CN" dirty="0"/>
              <a:t>X</a:t>
            </a:r>
            <a:r>
              <a:rPr lang="zh-CN" altLang="en-US" dirty="0"/>
              <a:t>＝</a:t>
            </a:r>
            <a:r>
              <a:rPr lang="en-US" altLang="zh-CN" dirty="0"/>
              <a:t>249.49</a:t>
            </a:r>
            <a:r>
              <a:rPr lang="zh-CN" altLang="en-US" dirty="0"/>
              <a:t>，取整数误差较大；</a:t>
            </a:r>
            <a:endParaRPr lang="en-US" altLang="zh-CN" dirty="0"/>
          </a:p>
          <a:p>
            <a:pPr lvl="1"/>
            <a:r>
              <a:rPr lang="zh-CN" altLang="en-US" dirty="0"/>
              <a:t>取</a:t>
            </a:r>
            <a:r>
              <a:rPr lang="en-US" altLang="zh-CN" dirty="0"/>
              <a:t>SMOD=1</a:t>
            </a:r>
            <a:r>
              <a:rPr lang="zh-CN" altLang="en-US" dirty="0"/>
              <a:t>，则</a:t>
            </a:r>
            <a:r>
              <a:rPr lang="en-US" altLang="zh-CN" dirty="0"/>
              <a:t>X</a:t>
            </a:r>
            <a:r>
              <a:rPr lang="zh-CN" altLang="en-US" dirty="0"/>
              <a:t>＝</a:t>
            </a:r>
            <a:r>
              <a:rPr lang="en-US" altLang="zh-CN" dirty="0"/>
              <a:t>242.98≈243</a:t>
            </a:r>
            <a:r>
              <a:rPr lang="zh-CN" altLang="en-US" dirty="0"/>
              <a:t>＝</a:t>
            </a:r>
            <a:r>
              <a:rPr lang="en-US" altLang="zh-CN" dirty="0"/>
              <a:t>F3H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实际速率＝</a:t>
            </a:r>
            <a:r>
              <a:rPr lang="en-US" altLang="zh-CN" dirty="0"/>
              <a:t>2403.85 b/s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B9DC9-DFFB-4A39-A768-A4AA8E80C4AA}" type="datetime3">
              <a:rPr lang="zh-CN" altLang="en-US" smtClean="0"/>
              <a:pPr/>
              <a:t>2020年4月26日星期日</a:t>
            </a:fld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53F7-F9B3-46B3-A426-A9879C3978D7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338948" name="Rectangle 4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419475" y="6308725"/>
            <a:ext cx="647700" cy="288925"/>
          </a:xfrm>
          <a:prstGeom prst="rect">
            <a:avLst/>
          </a:prstGeom>
          <a:solidFill>
            <a:srgbClr val="F6C618"/>
          </a:solidFill>
          <a:ln>
            <a:noFill/>
          </a:ln>
          <a:effectLst>
            <a:prstShdw prst="shdw17" dist="17961" dir="2700000">
              <a:srgbClr val="F6C618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2"/>
                </a:solidFill>
              </a:rPr>
              <a:t>返回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084" y="2525067"/>
            <a:ext cx="4510182" cy="903933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3B136911-D226-405E-859D-D1A929925A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54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"/>
    </mc:Choice>
    <mc:Fallback>
      <p:transition spd="slow" advTm="1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01" name="Rectangle 9"/>
          <p:cNvSpPr>
            <a:spLocks noChangeArrowheads="1"/>
          </p:cNvSpPr>
          <p:nvPr/>
        </p:nvSpPr>
        <p:spPr bwMode="auto">
          <a:xfrm>
            <a:off x="628650" y="5877272"/>
            <a:ext cx="351130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</a:rPr>
              <a:t>甲机发送流程</a:t>
            </a:r>
          </a:p>
        </p:txBody>
      </p:sp>
      <p:pic>
        <p:nvPicPr>
          <p:cNvPr id="341003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4571"/>
            <a:ext cx="5659439" cy="620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流程图</a:t>
            </a:r>
          </a:p>
        </p:txBody>
      </p:sp>
      <p:sp>
        <p:nvSpPr>
          <p:cNvPr id="5" name="动作按钮: 上一张 4">
            <a:hlinkClick r:id="" action="ppaction://hlinkshowjump?jump=lastslideviewed" highlightClick="1"/>
          </p:cNvPr>
          <p:cNvSpPr/>
          <p:nvPr/>
        </p:nvSpPr>
        <p:spPr>
          <a:xfrm>
            <a:off x="8270745" y="6338937"/>
            <a:ext cx="576064" cy="288032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7F8BCE4-11B9-40EF-B002-D05FB86A0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2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49"/>
    </mc:Choice>
    <mc:Fallback>
      <p:transition spd="slow" advTm="115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93" x="9118600" y="3228975"/>
          <p14:tracePt t="5321" x="9110663" y="3221038"/>
          <p14:tracePt t="5329" x="9110663" y="3211513"/>
          <p14:tracePt t="5425" x="9101138" y="3211513"/>
          <p14:tracePt t="5441" x="9085263" y="3238500"/>
          <p14:tracePt t="5449" x="9042400" y="3289300"/>
          <p14:tracePt t="5457" x="8999538" y="3322638"/>
          <p14:tracePt t="5465" x="8956675" y="3355975"/>
          <p14:tracePt t="5473" x="8888413" y="3408363"/>
          <p14:tracePt t="5481" x="8812213" y="3459163"/>
          <p14:tracePt t="5488" x="8753475" y="3517900"/>
          <p14:tracePt t="5497" x="8659813" y="3594100"/>
          <p14:tracePt t="5505" x="8566150" y="3662363"/>
          <p14:tracePt t="5513" x="8489950" y="3713163"/>
          <p14:tracePt t="5522" x="8413750" y="3748088"/>
          <p14:tracePt t="5529" x="8370888" y="3773488"/>
          <p14:tracePt t="5538" x="8345488" y="3798888"/>
          <p14:tracePt t="5544" x="8328025" y="3816350"/>
          <p14:tracePt t="5553" x="8320088" y="3832225"/>
          <p14:tracePt t="5649" x="8302625" y="3832225"/>
          <p14:tracePt t="5682" x="8302625" y="3824288"/>
          <p14:tracePt t="5697" x="8302625" y="3816350"/>
          <p14:tracePt t="5704" x="8302625" y="3806825"/>
          <p14:tracePt t="5714" x="8302625" y="3798888"/>
          <p14:tracePt t="5729" x="8302625" y="3781425"/>
          <p14:tracePt t="5745" x="8302625" y="3763963"/>
          <p14:tracePt t="5801" x="8310563" y="3748088"/>
          <p14:tracePt t="5825" x="8320088" y="3748088"/>
          <p14:tracePt t="5881" x="8335963" y="3738563"/>
          <p14:tracePt t="6073" x="8345488" y="3730625"/>
          <p14:tracePt t="7009" x="8345488" y="3713163"/>
          <p14:tracePt t="7120" x="8362950" y="3713163"/>
          <p14:tracePt t="7129" x="8362950" y="3705225"/>
          <p14:tracePt t="7136" x="8362950" y="3697288"/>
          <p14:tracePt t="7144" x="8362950" y="3687763"/>
          <p14:tracePt t="7153" x="8362950" y="3662363"/>
          <p14:tracePt t="7161" x="8353425" y="3636963"/>
          <p14:tracePt t="7168" x="8335963" y="3603625"/>
          <p14:tracePt t="7177" x="8320088" y="3568700"/>
          <p14:tracePt t="7185" x="8243888" y="3475038"/>
          <p14:tracePt t="7193" x="8132763" y="3365500"/>
          <p14:tracePt t="7201" x="7988300" y="3246438"/>
          <p14:tracePt t="7210" x="7775575" y="3067050"/>
          <p14:tracePt t="7217" x="7486650" y="2871788"/>
          <p14:tracePt t="7225" x="7121525" y="2676525"/>
          <p14:tracePt t="7233" x="6526213" y="2371725"/>
          <p14:tracePt t="7241" x="5880100" y="2082800"/>
          <p14:tracePt t="7249" x="5243513" y="1835150"/>
          <p14:tracePt t="7258" x="4554538" y="1665288"/>
          <p14:tracePt t="7265" x="3900488" y="1512888"/>
          <p14:tracePt t="7274" x="3330575" y="1385888"/>
          <p14:tracePt t="7281" x="2736850" y="1274763"/>
          <p14:tracePt t="7292" x="2149475" y="1189038"/>
          <p14:tracePt t="7297" x="1674813" y="1130300"/>
          <p14:tracePt t="7305" x="1385888" y="1130300"/>
          <p14:tracePt t="7313" x="1249363" y="1130300"/>
          <p14:tracePt t="7321" x="1189038" y="1130300"/>
          <p14:tracePt t="7345" x="1181100" y="1130300"/>
          <p14:tracePt t="7353" x="1181100" y="1122363"/>
          <p14:tracePt t="7361" x="1189038" y="1122363"/>
          <p14:tracePt t="7369" x="1223963" y="1112838"/>
          <p14:tracePt t="7377" x="1257300" y="1112838"/>
          <p14:tracePt t="7385" x="1300163" y="1112838"/>
          <p14:tracePt t="7392" x="1325563" y="1112838"/>
          <p14:tracePt t="7489" x="1333500" y="1112838"/>
          <p14:tracePt t="7497" x="1350963" y="1112838"/>
          <p14:tracePt t="7505" x="1376363" y="1112838"/>
          <p14:tracePt t="7513" x="1427163" y="1112838"/>
          <p14:tracePt t="7521" x="1487488" y="1130300"/>
          <p14:tracePt t="7529" x="1563688" y="1163638"/>
          <p14:tracePt t="7537" x="1657350" y="1223963"/>
          <p14:tracePt t="7545" x="1751013" y="1282700"/>
          <p14:tracePt t="7553" x="1852613" y="1343025"/>
          <p14:tracePt t="7561" x="1928813" y="1393825"/>
          <p14:tracePt t="7569" x="2022475" y="1462088"/>
          <p14:tracePt t="7577" x="2098675" y="1504950"/>
          <p14:tracePt t="7585" x="2149475" y="1538288"/>
          <p14:tracePt t="7593" x="2166938" y="1546225"/>
          <p14:tracePt t="7985" x="2174875" y="1546225"/>
          <p14:tracePt t="7993" x="2192338" y="1546225"/>
          <p14:tracePt t="8001" x="2235200" y="1530350"/>
          <p14:tracePt t="8009" x="2336800" y="1495425"/>
          <p14:tracePt t="8017" x="2489200" y="1419225"/>
          <p14:tracePt t="8024" x="2668588" y="1300163"/>
          <p14:tracePt t="8033" x="2830513" y="1216025"/>
          <p14:tracePt t="8041" x="2974975" y="1130300"/>
          <p14:tracePt t="8048" x="3160713" y="1036638"/>
          <p14:tracePt t="8057" x="3322638" y="977900"/>
          <p14:tracePt t="8066" x="3424238" y="917575"/>
          <p14:tracePt t="8073" x="3502025" y="858838"/>
          <p14:tracePt t="8081" x="3568700" y="833438"/>
          <p14:tracePt t="8089" x="3578225" y="823913"/>
          <p14:tracePt t="8097" x="3586163" y="815975"/>
          <p14:tracePt t="8145" x="3594100" y="808038"/>
          <p14:tracePt t="8161" x="3603625" y="808038"/>
          <p14:tracePt t="8169" x="3611563" y="808038"/>
          <p14:tracePt t="8177" x="3646488" y="808038"/>
          <p14:tracePt t="8185" x="3671888" y="815975"/>
          <p14:tracePt t="8193" x="3687763" y="823913"/>
          <p14:tracePt t="8201" x="3705225" y="833438"/>
          <p14:tracePt t="8361" x="3713163" y="833438"/>
          <p14:tracePt t="8369" x="3722688" y="833438"/>
          <p14:tracePt t="8377" x="3738563" y="833438"/>
          <p14:tracePt t="8385" x="3763963" y="833438"/>
          <p14:tracePt t="8393" x="3790950" y="833438"/>
          <p14:tracePt t="8401" x="3806825" y="833438"/>
          <p14:tracePt t="8409" x="3841750" y="833438"/>
          <p14:tracePt t="8417" x="3867150" y="833438"/>
          <p14:tracePt t="8425" x="3883025" y="833438"/>
          <p14:tracePt t="8433" x="3917950" y="833438"/>
          <p14:tracePt t="8441" x="3951288" y="833438"/>
          <p14:tracePt t="8448" x="3968750" y="833438"/>
          <p14:tracePt t="8456" x="3986213" y="833438"/>
          <p14:tracePt t="8721" x="3994150" y="833438"/>
          <p14:tracePt t="8730" x="4002088" y="833438"/>
          <p14:tracePt t="8736" x="4027488" y="833438"/>
          <p14:tracePt t="8744" x="4079875" y="841375"/>
          <p14:tracePt t="8752" x="4130675" y="858838"/>
          <p14:tracePt t="8760" x="4171950" y="866775"/>
          <p14:tracePt t="8768" x="4224338" y="874713"/>
          <p14:tracePt t="8776" x="4265613" y="884238"/>
          <p14:tracePt t="8784" x="4316413" y="884238"/>
          <p14:tracePt t="8792" x="4341813" y="884238"/>
          <p14:tracePt t="8800" x="4359275" y="884238"/>
          <p14:tracePt t="8848" x="4351338" y="884238"/>
          <p14:tracePt t="8856" x="4333875" y="884238"/>
          <p14:tracePt t="8864" x="4316413" y="884238"/>
          <p14:tracePt t="9176" x="4300538" y="884238"/>
          <p14:tracePt t="9184" x="4291013" y="884238"/>
          <p14:tracePt t="9193" x="4265613" y="892175"/>
          <p14:tracePt t="9200" x="4249738" y="892175"/>
          <p14:tracePt t="9208" x="4240213" y="892175"/>
          <p14:tracePt t="9216" x="4214813" y="900113"/>
          <p14:tracePt t="9225" x="4197350" y="909638"/>
          <p14:tracePt t="9233" x="4189413" y="909638"/>
          <p14:tracePt t="9241" x="4181475" y="935038"/>
          <p14:tracePt t="9248" x="4171950" y="942975"/>
          <p14:tracePt t="9258" x="4164013" y="942975"/>
          <p14:tracePt t="9266" x="4164013" y="952500"/>
          <p14:tracePt t="9273" x="4156075" y="960438"/>
          <p14:tracePt t="9281" x="4146550" y="977900"/>
          <p14:tracePt t="9289" x="4146550" y="1003300"/>
          <p14:tracePt t="9298" x="4130675" y="1019175"/>
          <p14:tracePt t="9305" x="4121150" y="1028700"/>
          <p14:tracePt t="9313" x="4105275" y="1054100"/>
          <p14:tracePt t="9321" x="4105275" y="1087438"/>
          <p14:tracePt t="9330" x="4105275" y="1122363"/>
          <p14:tracePt t="9337" x="4105275" y="1138238"/>
          <p14:tracePt t="9345" x="4105275" y="1163638"/>
          <p14:tracePt t="9353" x="4105275" y="1181100"/>
          <p14:tracePt t="10641" x="4171950" y="1181100"/>
          <p14:tracePt t="10649" x="4275138" y="1181100"/>
          <p14:tracePt t="10657" x="4384675" y="1181100"/>
          <p14:tracePt t="10665" x="4486275" y="1189038"/>
          <p14:tracePt t="10673" x="4495800" y="1189038"/>
          <p14:tracePt t="10744" x="4495800" y="1181100"/>
          <p14:tracePt t="10752" x="4460875" y="1181100"/>
          <p14:tracePt t="10760" x="4341813" y="1206500"/>
          <p14:tracePt t="10768" x="4240213" y="1257300"/>
          <p14:tracePt t="10777" x="4146550" y="1308100"/>
          <p14:tracePt t="10784" x="4070350" y="1360488"/>
          <p14:tracePt t="10793" x="4002088" y="1401763"/>
          <p14:tracePt t="10800" x="3951288" y="1427163"/>
          <p14:tracePt t="10808" x="3917950" y="1452563"/>
          <p14:tracePt t="10816" x="3875088" y="1477963"/>
          <p14:tracePt t="10824" x="3824288" y="1487488"/>
          <p14:tracePt t="10832" x="3773488" y="1504950"/>
          <p14:tracePt t="10841" x="3713163" y="1512888"/>
          <p14:tracePt t="10848" x="3654425" y="1520825"/>
          <p14:tracePt t="10856" x="3568700" y="1538288"/>
          <p14:tracePt t="10864" x="3441700" y="1538288"/>
          <p14:tracePt t="10873" x="3314700" y="1530350"/>
          <p14:tracePt t="10880" x="3186113" y="1512888"/>
          <p14:tracePt t="10888" x="3059113" y="1470025"/>
          <p14:tracePt t="10896" x="2957513" y="1427163"/>
          <p14:tracePt t="10914" x="2906713" y="1376363"/>
          <p14:tracePt t="10920" x="2897188" y="1343025"/>
          <p14:tracePt t="10928" x="2889250" y="1308100"/>
          <p14:tracePt t="10936" x="2897188" y="1282700"/>
          <p14:tracePt t="10945" x="2922588" y="1266825"/>
          <p14:tracePt t="10953" x="2949575" y="1223963"/>
          <p14:tracePt t="10961" x="2990850" y="1206500"/>
          <p14:tracePt t="10969" x="3025775" y="1181100"/>
          <p14:tracePt t="10977" x="3059113" y="1155700"/>
          <p14:tracePt t="10985" x="3076575" y="1138238"/>
          <p14:tracePt t="10994" x="3084513" y="1130300"/>
          <p14:tracePt t="11001" x="3094038" y="1122363"/>
          <p14:tracePt t="11009" x="3094038" y="1104900"/>
          <p14:tracePt t="11017" x="3094038" y="1096963"/>
          <p14:tracePt t="11025" x="3094038" y="1069975"/>
          <p14:tracePt t="11032" x="3076575" y="1044575"/>
          <p14:tracePt t="11041" x="3051175" y="1019175"/>
          <p14:tracePt t="11049" x="3025775" y="1003300"/>
          <p14:tracePt t="11057" x="2990850" y="985838"/>
          <p14:tracePt t="11064" x="2940050" y="960438"/>
          <p14:tracePt t="11073" x="2906713" y="942975"/>
          <p14:tracePt t="11082" x="2871788" y="935038"/>
          <p14:tracePt t="11088" x="2855913" y="925513"/>
          <p14:tracePt t="11193" x="2838450" y="917575"/>
          <p14:tracePt t="11202" x="2830513" y="900113"/>
          <p14:tracePt t="11225" x="2813050" y="900113"/>
          <p14:tracePt t="11609" x="2805113" y="909638"/>
          <p14:tracePt t="12009" x="2813050" y="909638"/>
          <p14:tracePt t="12017" x="2830513" y="900113"/>
          <p14:tracePt t="12025" x="2838450" y="900113"/>
          <p14:tracePt t="12041" x="2846388" y="884238"/>
          <p14:tracePt t="12048" x="2855913" y="884238"/>
          <p14:tracePt t="14384" x="2863850" y="884238"/>
          <p14:tracePt t="14400" x="2881313" y="884238"/>
          <p14:tracePt t="14408" x="2906713" y="884238"/>
          <p14:tracePt t="14416" x="2914650" y="884238"/>
          <p14:tracePt t="14424" x="2922588" y="884238"/>
          <p14:tracePt t="14432" x="2940050" y="892175"/>
          <p14:tracePt t="14440" x="2949575" y="900113"/>
          <p14:tracePt t="14448" x="2965450" y="900113"/>
          <p14:tracePt t="14880" x="2974975" y="909638"/>
          <p14:tracePt t="14896" x="2965450" y="917575"/>
          <p14:tracePt t="14904" x="2940050" y="925513"/>
          <p14:tracePt t="14913" x="2932113" y="942975"/>
          <p14:tracePt t="14921" x="2906713" y="968375"/>
          <p14:tracePt t="14929" x="2889250" y="993775"/>
          <p14:tracePt t="14936" x="2881313" y="1019175"/>
          <p14:tracePt t="14945" x="2863850" y="1036638"/>
          <p14:tracePt t="14953" x="2863850" y="1054100"/>
          <p14:tracePt t="14961" x="2855913" y="1062038"/>
          <p14:tracePt t="19256" x="2855913" y="1079500"/>
          <p14:tracePt t="19264" x="2855913" y="1104900"/>
          <p14:tracePt t="19272" x="2855913" y="1147763"/>
          <p14:tracePt t="19280" x="2855913" y="1173163"/>
          <p14:tracePt t="19288" x="2855913" y="1231900"/>
          <p14:tracePt t="19296" x="2863850" y="1266825"/>
          <p14:tracePt t="19304" x="2871788" y="1300163"/>
          <p14:tracePt t="19312" x="2871788" y="1317625"/>
          <p14:tracePt t="19320" x="2871788" y="1343025"/>
          <p14:tracePt t="19328" x="2871788" y="1360488"/>
          <p14:tracePt t="19336" x="2871788" y="1368425"/>
          <p14:tracePt t="19344" x="2871788" y="1385888"/>
          <p14:tracePt t="19360" x="2871788" y="1393825"/>
          <p14:tracePt t="19592" x="2889250" y="1401763"/>
          <p14:tracePt t="19600" x="2889250" y="1419225"/>
          <p14:tracePt t="19624" x="2889250" y="1427163"/>
          <p14:tracePt t="19632" x="2889250" y="1436688"/>
          <p14:tracePt t="19641" x="2889250" y="1452563"/>
          <p14:tracePt t="19648" x="2889250" y="1470025"/>
          <p14:tracePt t="19657" x="2889250" y="1504950"/>
          <p14:tracePt t="19665" x="2889250" y="1546225"/>
          <p14:tracePt t="19673" x="2889250" y="1571625"/>
          <p14:tracePt t="19681" x="2889250" y="1597025"/>
          <p14:tracePt t="19689" x="2897188" y="1614488"/>
          <p14:tracePt t="19697" x="2897188" y="1639888"/>
          <p14:tracePt t="19705" x="2906713" y="1665288"/>
          <p14:tracePt t="19714" x="2922588" y="1674813"/>
          <p14:tracePt t="19721" x="2922588" y="1690688"/>
          <p14:tracePt t="19929" x="2922588" y="1700213"/>
          <p14:tracePt t="19936" x="2914650" y="1700213"/>
          <p14:tracePt t="19945" x="2906713" y="1708150"/>
          <p14:tracePt t="19961" x="2897188" y="1716088"/>
          <p14:tracePt t="19969" x="2889250" y="1725613"/>
          <p14:tracePt t="19977" x="2881313" y="1725613"/>
          <p14:tracePt t="19986" x="2863850" y="1733550"/>
          <p14:tracePt t="19993" x="2855913" y="1741488"/>
          <p14:tracePt t="20009" x="2855913" y="1751013"/>
          <p14:tracePt t="20041" x="2846388" y="1751013"/>
          <p14:tracePt t="20057" x="2838450" y="1758950"/>
          <p14:tracePt t="20081" x="2838450" y="1766888"/>
          <p14:tracePt t="20112" x="2830513" y="1776413"/>
          <p14:tracePt t="20137" x="2830513" y="1784350"/>
          <p14:tracePt t="20185" x="2830513" y="1801813"/>
          <p14:tracePt t="20232" x="2830513" y="1819275"/>
          <p14:tracePt t="20544" x="2820988" y="1827213"/>
          <p14:tracePt t="20569" x="2820988" y="1835150"/>
          <p14:tracePt t="20577" x="2820988" y="1844675"/>
          <p14:tracePt t="20584" x="2820988" y="1852613"/>
          <p14:tracePt t="20593" x="2813050" y="1860550"/>
          <p14:tracePt t="20601" x="2813050" y="1870075"/>
          <p14:tracePt t="20609" x="2813050" y="1878013"/>
          <p14:tracePt t="20617" x="2805113" y="1885950"/>
          <p14:tracePt t="20625" x="2795588" y="1895475"/>
          <p14:tracePt t="20632" x="2787650" y="1903413"/>
          <p14:tracePt t="20640" x="2762250" y="1920875"/>
          <p14:tracePt t="20648" x="2727325" y="1928813"/>
          <p14:tracePt t="20656" x="2693988" y="1954213"/>
          <p14:tracePt t="20665" x="2668588" y="1979613"/>
          <p14:tracePt t="20672" x="2643188" y="1997075"/>
          <p14:tracePt t="20681" x="2625725" y="2005013"/>
          <p14:tracePt t="20688" x="2633663" y="2022475"/>
          <p14:tracePt t="20696" x="2660650" y="2022475"/>
          <p14:tracePt t="20704" x="2676525" y="2022475"/>
          <p14:tracePt t="20872" x="2686050" y="2022475"/>
          <p14:tracePt t="20880" x="2701925" y="2022475"/>
          <p14:tracePt t="20888" x="2701925" y="2039938"/>
          <p14:tracePt t="20896" x="2727325" y="2055813"/>
          <p14:tracePt t="20910" x="2744788" y="2082800"/>
          <p14:tracePt t="20912" x="2787650" y="2108200"/>
          <p14:tracePt t="20921" x="2838450" y="2133600"/>
          <p14:tracePt t="20929" x="2855913" y="2159000"/>
          <p14:tracePt t="20937" x="2871788" y="2174875"/>
          <p14:tracePt t="20947" x="2889250" y="2184400"/>
          <p14:tracePt t="21192" x="2871788" y="2184400"/>
          <p14:tracePt t="21208" x="2863850" y="2184400"/>
          <p14:tracePt t="21216" x="2855913" y="2184400"/>
          <p14:tracePt t="21225" x="2846388" y="2184400"/>
          <p14:tracePt t="21233" x="2838450" y="2192338"/>
          <p14:tracePt t="21241" x="2830513" y="2192338"/>
          <p14:tracePt t="21273" x="2813050" y="2200275"/>
          <p14:tracePt t="21329" x="2795588" y="2209800"/>
          <p14:tracePt t="21346" x="2787650" y="2217738"/>
          <p14:tracePt t="21369" x="2778125" y="2227263"/>
          <p14:tracePt t="21393" x="2770188" y="2235200"/>
          <p14:tracePt t="21402" x="2762250" y="2243138"/>
          <p14:tracePt t="22137" x="2762250" y="2260600"/>
          <p14:tracePt t="22153" x="2762250" y="2268538"/>
          <p14:tracePt t="22169" x="2762250" y="2278063"/>
          <p14:tracePt t="22185" x="2752725" y="2286000"/>
          <p14:tracePt t="23378" x="2752725" y="2303463"/>
          <p14:tracePt t="23385" x="2752725" y="2328863"/>
          <p14:tracePt t="23393" x="2744788" y="2371725"/>
          <p14:tracePt t="23400" x="2727325" y="2413000"/>
          <p14:tracePt t="23409" x="2727325" y="2489200"/>
          <p14:tracePt t="23417" x="2711450" y="2574925"/>
          <p14:tracePt t="23425" x="2701925" y="2625725"/>
          <p14:tracePt t="23433" x="2693988" y="2711450"/>
          <p14:tracePt t="23441" x="2668588" y="2787650"/>
          <p14:tracePt t="23450" x="2660650" y="2846388"/>
          <p14:tracePt t="23457" x="2643188" y="2889250"/>
          <p14:tracePt t="23466" x="2633663" y="2940050"/>
          <p14:tracePt t="23473" x="2625725" y="2965450"/>
          <p14:tracePt t="23481" x="2617788" y="2990850"/>
          <p14:tracePt t="23489" x="2617788" y="3016250"/>
          <p14:tracePt t="23497" x="2617788" y="3025775"/>
          <p14:tracePt t="23713" x="2617788" y="3041650"/>
          <p14:tracePt t="23721" x="2617788" y="3059113"/>
          <p14:tracePt t="23737" x="2617788" y="3094038"/>
          <p14:tracePt t="23745" x="2633663" y="3127375"/>
          <p14:tracePt t="23753" x="2660650" y="3135313"/>
          <p14:tracePt t="23761" x="2686050" y="3144838"/>
          <p14:tracePt t="23769" x="2701925" y="3144838"/>
          <p14:tracePt t="23777" x="2719388" y="3144838"/>
          <p14:tracePt t="23944" x="2727325" y="3144838"/>
          <p14:tracePt t="23952" x="2719388" y="3144838"/>
          <p14:tracePt t="23960" x="2686050" y="3144838"/>
          <p14:tracePt t="23968" x="2668588" y="3135313"/>
          <p14:tracePt t="23977" x="2660650" y="3127375"/>
          <p14:tracePt t="27024" x="2643188" y="3127375"/>
          <p14:tracePt t="27033" x="2643188" y="3135313"/>
          <p14:tracePt t="27040" x="2643188" y="3144838"/>
          <p14:tracePt t="27048" x="2633663" y="3170238"/>
          <p14:tracePt t="27056" x="2617788" y="3211513"/>
          <p14:tracePt t="27064" x="2600325" y="3271838"/>
          <p14:tracePt t="27073" x="2582863" y="3330575"/>
          <p14:tracePt t="27080" x="2582863" y="3390900"/>
          <p14:tracePt t="27089" x="2582863" y="3424238"/>
          <p14:tracePt t="27096" x="2582863" y="3449638"/>
          <p14:tracePt t="27105" x="2582863" y="3467100"/>
          <p14:tracePt t="27113" x="2582863" y="3492500"/>
          <p14:tracePt t="27121" x="2582863" y="3517900"/>
          <p14:tracePt t="27129" x="2582863" y="3527425"/>
          <p14:tracePt t="27137" x="2582863" y="3543300"/>
          <p14:tracePt t="27145" x="2566988" y="3552825"/>
          <p14:tracePt t="27201" x="2566988" y="3560763"/>
          <p14:tracePt t="27217" x="2566988" y="3578225"/>
          <p14:tracePt t="27240" x="2566988" y="3586163"/>
          <p14:tracePt t="27665" x="2566988" y="3594100"/>
          <p14:tracePt t="27673" x="2566988" y="3603625"/>
          <p14:tracePt t="27681" x="2566988" y="3619500"/>
          <p14:tracePt t="27689" x="2566988" y="3636963"/>
          <p14:tracePt t="27697" x="2566988" y="3646488"/>
          <p14:tracePt t="27705" x="2574925" y="3662363"/>
          <p14:tracePt t="27713" x="2600325" y="3687763"/>
          <p14:tracePt t="27721" x="2625725" y="3722688"/>
          <p14:tracePt t="27729" x="2633663" y="3748088"/>
          <p14:tracePt t="27739" x="2651125" y="3773488"/>
          <p14:tracePt t="27744" x="2676525" y="3798888"/>
          <p14:tracePt t="27753" x="2693988" y="3816350"/>
          <p14:tracePt t="27760" x="2693988" y="3824288"/>
          <p14:tracePt t="27770" x="2701925" y="3832225"/>
          <p14:tracePt t="27777" x="2719388" y="3841750"/>
          <p14:tracePt t="27785" x="2727325" y="3849688"/>
          <p14:tracePt t="27833" x="2744788" y="3849688"/>
          <p14:tracePt t="27841" x="2752725" y="3849688"/>
          <p14:tracePt t="27849" x="2762250" y="3849688"/>
          <p14:tracePt t="27857" x="2778125" y="3849688"/>
          <p14:tracePt t="27865" x="2813050" y="3849688"/>
          <p14:tracePt t="27873" x="2830513" y="3849688"/>
          <p14:tracePt t="27880" x="2846388" y="3849688"/>
          <p14:tracePt t="27889" x="2863850" y="3849688"/>
          <p14:tracePt t="27961" x="2871788" y="3849688"/>
          <p14:tracePt t="27969" x="2881313" y="3849688"/>
          <p14:tracePt t="27976" x="2889250" y="3849688"/>
          <p14:tracePt t="27985" x="2922588" y="3857625"/>
          <p14:tracePt t="27993" x="2974975" y="3883025"/>
          <p14:tracePt t="28000" x="3008313" y="3883025"/>
          <p14:tracePt t="28008" x="3051175" y="3892550"/>
          <p14:tracePt t="28017" x="3094038" y="3908425"/>
          <p14:tracePt t="28024" x="3127375" y="3908425"/>
          <p14:tracePt t="28032" x="3144838" y="3917950"/>
          <p14:tracePt t="28969" x="3135313" y="3917950"/>
          <p14:tracePt t="28976" x="3109913" y="3917950"/>
          <p14:tracePt t="28984" x="3076575" y="3917950"/>
          <p14:tracePt t="28992" x="3059113" y="3925888"/>
          <p14:tracePt t="29000" x="3051175" y="3925888"/>
          <p14:tracePt t="29008" x="3033713" y="3925888"/>
          <p14:tracePt t="29016" x="3025775" y="3925888"/>
          <p14:tracePt t="29945" x="3008313" y="3925888"/>
          <p14:tracePt t="30393" x="3008313" y="3908425"/>
          <p14:tracePt t="30401" x="3000375" y="3900488"/>
          <p14:tracePt t="30441" x="2990850" y="3883025"/>
          <p14:tracePt t="30449" x="2982913" y="3875088"/>
          <p14:tracePt t="30465" x="2982913" y="3867150"/>
          <p14:tracePt t="30489" x="2974975" y="3841750"/>
          <p14:tracePt t="30497" x="2965450" y="3832225"/>
          <p14:tracePt t="30504" x="2957513" y="3824288"/>
          <p14:tracePt t="30512" x="2957513" y="3806825"/>
          <p14:tracePt t="30521" x="2957513" y="3798888"/>
          <p14:tracePt t="30529" x="2949575" y="3781425"/>
          <p14:tracePt t="30544" x="2949575" y="3773488"/>
          <p14:tracePt t="30560" x="2940050" y="3763963"/>
          <p14:tracePt t="30576" x="2932113" y="3748088"/>
          <p14:tracePt t="31824" x="2922588" y="3748088"/>
          <p14:tracePt t="31840" x="2922588" y="3756025"/>
          <p14:tracePt t="31848" x="2922588" y="3773488"/>
          <p14:tracePt t="31857" x="2922588" y="3781425"/>
          <p14:tracePt t="31864" x="2932113" y="3790950"/>
          <p14:tracePt t="31873" x="2940050" y="3806825"/>
          <p14:tracePt t="31880" x="2949575" y="3816350"/>
          <p14:tracePt t="31889" x="2965450" y="3832225"/>
          <p14:tracePt t="31914" x="3016250" y="3849688"/>
          <p14:tracePt t="32033" x="3033713" y="3849688"/>
          <p14:tracePt t="32040" x="3025775" y="3832225"/>
          <p14:tracePt t="32049" x="3016250" y="3824288"/>
          <p14:tracePt t="32073" x="3008313" y="3824288"/>
          <p14:tracePt t="32096" x="3000375" y="3832225"/>
          <p14:tracePt t="32104" x="2990850" y="3841750"/>
          <p14:tracePt t="32112" x="2974975" y="3849688"/>
          <p14:tracePt t="32121" x="2974975" y="3867150"/>
          <p14:tracePt t="32129" x="2974975" y="3875088"/>
          <p14:tracePt t="32138" x="2965450" y="3875088"/>
          <p14:tracePt t="32145" x="2949575" y="3883025"/>
          <p14:tracePt t="32161" x="2940050" y="3892550"/>
          <p14:tracePt t="32170" x="2932113" y="3900488"/>
          <p14:tracePt t="32193" x="2922588" y="3925888"/>
          <p14:tracePt t="32201" x="2897188" y="3935413"/>
          <p14:tracePt t="32209" x="2889250" y="3960813"/>
          <p14:tracePt t="32216" x="2881313" y="3986213"/>
          <p14:tracePt t="32225" x="2855913" y="4011613"/>
          <p14:tracePt t="32233" x="2846388" y="4037013"/>
          <p14:tracePt t="32241" x="2838450" y="4062413"/>
          <p14:tracePt t="32249" x="2838450" y="4087813"/>
          <p14:tracePt t="32257" x="2838450" y="4121150"/>
          <p14:tracePt t="32265" x="2830513" y="4138613"/>
          <p14:tracePt t="32273" x="2820988" y="4156075"/>
          <p14:tracePt t="32281" x="2820988" y="4164013"/>
          <p14:tracePt t="32289" x="2820988" y="4181475"/>
          <p14:tracePt t="32313" x="2830513" y="4206875"/>
          <p14:tracePt t="33753" x="2846388" y="4206875"/>
          <p14:tracePt t="36681" x="2855913" y="4206875"/>
          <p14:tracePt t="36769" x="2863850" y="4206875"/>
          <p14:tracePt t="36784" x="2871788" y="4206875"/>
          <p14:tracePt t="36801" x="2881313" y="4206875"/>
          <p14:tracePt t="36856" x="2897188" y="4206875"/>
          <p14:tracePt t="36864" x="2897188" y="4224338"/>
          <p14:tracePt t="36873" x="2897188" y="4232275"/>
          <p14:tracePt t="36881" x="2897188" y="4249738"/>
          <p14:tracePt t="36889" x="2889250" y="4275138"/>
          <p14:tracePt t="36897" x="2871788" y="4308475"/>
          <p14:tracePt t="36906" x="2871788" y="4351338"/>
          <p14:tracePt t="36913" x="2855913" y="4410075"/>
          <p14:tracePt t="36920" x="2838450" y="4486275"/>
          <p14:tracePt t="36929" x="2838450" y="4554538"/>
          <p14:tracePt t="36936" x="2838450" y="4597400"/>
          <p14:tracePt t="36945" x="2838450" y="4630738"/>
          <p14:tracePt t="36953" x="2838450" y="4673600"/>
          <p14:tracePt t="36961" x="2838450" y="4699000"/>
          <p14:tracePt t="36969" x="2838450" y="4708525"/>
          <p14:tracePt t="36977" x="2838450" y="4724400"/>
          <p14:tracePt t="37089" x="2846388" y="4733925"/>
          <p14:tracePt t="37833" x="2838450" y="4733925"/>
          <p14:tracePt t="37840" x="2838450" y="4724400"/>
          <p14:tracePt t="37848" x="2820988" y="4724400"/>
          <p14:tracePt t="37856" x="2805113" y="4716463"/>
          <p14:tracePt t="37864" x="2778125" y="4716463"/>
          <p14:tracePt t="37872" x="2744788" y="4708525"/>
          <p14:tracePt t="37880" x="2701925" y="4708525"/>
          <p14:tracePt t="37888" x="2668588" y="4708525"/>
          <p14:tracePt t="37897" x="2633663" y="4708525"/>
          <p14:tracePt t="37921" x="2592388" y="4708525"/>
          <p14:tracePt t="37936" x="2582863" y="4716463"/>
          <p14:tracePt t="37944" x="2574925" y="4724400"/>
          <p14:tracePt t="37953" x="2566988" y="4733925"/>
          <p14:tracePt t="37961" x="2566988" y="4741863"/>
          <p14:tracePt t="37969" x="2557463" y="4749800"/>
          <p14:tracePt t="37977" x="2549525" y="4767263"/>
          <p14:tracePt t="37986" x="2541588" y="4792663"/>
          <p14:tracePt t="37993" x="2524125" y="4810125"/>
          <p14:tracePt t="38001" x="2516188" y="4810125"/>
          <p14:tracePt t="38072" x="2516188" y="4827588"/>
          <p14:tracePt t="38104" x="2516188" y="4852988"/>
          <p14:tracePt t="38120" x="2516188" y="4860925"/>
          <p14:tracePt t="38129" x="2516188" y="4868863"/>
          <p14:tracePt t="38136" x="2516188" y="4886325"/>
          <p14:tracePt t="38144" x="2516188" y="4894263"/>
          <p14:tracePt t="38154" x="2524125" y="4911725"/>
          <p14:tracePt t="38161" x="2532063" y="4937125"/>
          <p14:tracePt t="38169" x="2532063" y="4946650"/>
          <p14:tracePt t="38185" x="2532063" y="4954588"/>
          <p14:tracePt t="38193" x="2532063" y="4972050"/>
          <p14:tracePt t="38224" x="2532063" y="4987925"/>
          <p14:tracePt t="38234" x="2541588" y="4997450"/>
          <p14:tracePt t="38241" x="2549525" y="5005388"/>
          <p14:tracePt t="38249" x="2557463" y="5030788"/>
          <p14:tracePt t="38257" x="2557463" y="5038725"/>
          <p14:tracePt t="38264" x="2557463" y="5064125"/>
          <p14:tracePt t="38272" x="2557463" y="5081588"/>
          <p14:tracePt t="38281" x="2566988" y="5099050"/>
          <p14:tracePt t="38288" x="2574925" y="5116513"/>
          <p14:tracePt t="38297" x="2574925" y="5132388"/>
          <p14:tracePt t="38305" x="2592388" y="5149850"/>
          <p14:tracePt t="38313" x="2617788" y="5167313"/>
          <p14:tracePt t="38321" x="2633663" y="5175250"/>
          <p14:tracePt t="38329" x="2651125" y="5192713"/>
          <p14:tracePt t="38337" x="2668588" y="5200650"/>
          <p14:tracePt t="38345" x="2676525" y="5218113"/>
          <p14:tracePt t="38354" x="2693988" y="5226050"/>
          <p14:tracePt t="38361" x="2693988" y="5235575"/>
          <p14:tracePt t="38369" x="2711450" y="5235575"/>
          <p14:tracePt t="38377" x="2719388" y="5243513"/>
          <p14:tracePt t="38386" x="2727325" y="5260975"/>
          <p14:tracePt t="38625" x="2744788" y="5260975"/>
          <p14:tracePt t="38633" x="2752725" y="5260975"/>
          <p14:tracePt t="38641" x="2752725" y="5268913"/>
          <p14:tracePt t="38657" x="2770188" y="5276850"/>
          <p14:tracePt t="38673" x="2778125" y="5286375"/>
          <p14:tracePt t="38689" x="2778125" y="5294313"/>
          <p14:tracePt t="38697" x="2787650" y="5302250"/>
          <p14:tracePt t="38705" x="2795588" y="5311775"/>
          <p14:tracePt t="38714" x="2805113" y="5311775"/>
          <p14:tracePt t="38721" x="2813050" y="5319713"/>
          <p14:tracePt t="38730" x="2838450" y="5327650"/>
          <p14:tracePt t="38737" x="2871788" y="5327650"/>
          <p14:tracePt t="38744" x="2897188" y="5337175"/>
          <p14:tracePt t="38752" x="2932113" y="5345113"/>
          <p14:tracePt t="38760" x="2982913" y="5353050"/>
          <p14:tracePt t="38768" x="3041650" y="5362575"/>
          <p14:tracePt t="38776" x="3101975" y="5370513"/>
          <p14:tracePt t="38784" x="3160713" y="5380038"/>
          <p14:tracePt t="38793" x="3228975" y="5395913"/>
          <p14:tracePt t="38801" x="3305175" y="5405438"/>
          <p14:tracePt t="38809" x="3382963" y="5413375"/>
          <p14:tracePt t="38817" x="3433763" y="5413375"/>
          <p14:tracePt t="38825" x="3467100" y="5413375"/>
          <p14:tracePt t="38833" x="3492500" y="5413375"/>
          <p14:tracePt t="38842" x="3509963" y="5413375"/>
          <p14:tracePt t="38849" x="3527425" y="5413375"/>
          <p14:tracePt t="38865" x="3543300" y="5413375"/>
          <p14:tracePt t="38880" x="3552825" y="5413375"/>
          <p14:tracePt t="38889" x="3568700" y="5405438"/>
          <p14:tracePt t="38896" x="3578225" y="5387975"/>
          <p14:tracePt t="38917" x="3636963" y="5370513"/>
          <p14:tracePt t="38921" x="3679825" y="5370513"/>
          <p14:tracePt t="38930" x="3713163" y="5362575"/>
          <p14:tracePt t="38936" x="3763963" y="5345113"/>
          <p14:tracePt t="38945" x="3781425" y="5337175"/>
          <p14:tracePt t="38953" x="3798888" y="5319713"/>
          <p14:tracePt t="38961" x="3824288" y="5311775"/>
          <p14:tracePt t="38969" x="3841750" y="5311775"/>
          <p14:tracePt t="38977" x="3841750" y="5302250"/>
          <p14:tracePt t="38985" x="3849688" y="5294313"/>
          <p14:tracePt t="38993" x="3849688" y="5286375"/>
          <p14:tracePt t="39001" x="3857625" y="5276850"/>
          <p14:tracePt t="39009" x="3857625" y="5260975"/>
          <p14:tracePt t="39017" x="3867150" y="5251450"/>
          <p14:tracePt t="39025" x="3867150" y="5243513"/>
          <p14:tracePt t="39033" x="3867150" y="5226050"/>
          <p14:tracePt t="39040" x="3875088" y="5226050"/>
          <p14:tracePt t="39048" x="3875088" y="5208588"/>
          <p14:tracePt t="39064" x="3875088" y="5192713"/>
          <p14:tracePt t="39072" x="3875088" y="5183188"/>
          <p14:tracePt t="39080" x="3875088" y="5167313"/>
          <p14:tracePt t="39088" x="3875088" y="5141913"/>
          <p14:tracePt t="39096" x="3875088" y="5124450"/>
          <p14:tracePt t="39105" x="3883025" y="5091113"/>
          <p14:tracePt t="39112" x="3900488" y="5073650"/>
          <p14:tracePt t="39121" x="3900488" y="5056188"/>
          <p14:tracePt t="39129" x="3908425" y="5048250"/>
          <p14:tracePt t="39136" x="3917950" y="5030788"/>
          <p14:tracePt t="39152" x="3943350" y="5022850"/>
          <p14:tracePt t="39161" x="3951288" y="5005388"/>
          <p14:tracePt t="39169" x="3968750" y="4997450"/>
          <p14:tracePt t="39179" x="3968750" y="4987925"/>
          <p14:tracePt t="39192" x="3976688" y="4979988"/>
          <p14:tracePt t="39200" x="3986213" y="4962525"/>
          <p14:tracePt t="39208" x="3986213" y="4954588"/>
          <p14:tracePt t="39216" x="3986213" y="4946650"/>
          <p14:tracePt t="39224" x="3994150" y="4929188"/>
          <p14:tracePt t="39233" x="4002088" y="4919663"/>
          <p14:tracePt t="39241" x="4002088" y="4903788"/>
          <p14:tracePt t="39249" x="4002088" y="4894263"/>
          <p14:tracePt t="39257" x="4002088" y="4878388"/>
          <p14:tracePt t="39265" x="3994150" y="4852988"/>
          <p14:tracePt t="39273" x="3976688" y="4827588"/>
          <p14:tracePt t="39280" x="3968750" y="4818063"/>
          <p14:tracePt t="39289" x="3960813" y="4802188"/>
          <p14:tracePt t="39299" x="3943350" y="4784725"/>
          <p14:tracePt t="39305" x="3925888" y="4767263"/>
          <p14:tracePt t="39313" x="3892550" y="4759325"/>
          <p14:tracePt t="39322" x="3867150" y="4749800"/>
          <p14:tracePt t="39329" x="3816350" y="4749800"/>
          <p14:tracePt t="39337" x="3713163" y="4724400"/>
          <p14:tracePt t="39346" x="3594100" y="4691063"/>
          <p14:tracePt t="39353" x="3484563" y="4657725"/>
          <p14:tracePt t="39362" x="3382963" y="4630738"/>
          <p14:tracePt t="39369" x="3289300" y="4605338"/>
          <p14:tracePt t="39377" x="3221038" y="4605338"/>
          <p14:tracePt t="39385" x="3178175" y="4605338"/>
          <p14:tracePt t="39433" x="3160713" y="4605338"/>
          <p14:tracePt t="39440" x="3152775" y="4614863"/>
          <p14:tracePt t="39449" x="3152775" y="4630738"/>
          <p14:tracePt t="39457" x="3144838" y="4640263"/>
          <p14:tracePt t="39464" x="3135313" y="4665663"/>
          <p14:tracePt t="39473" x="3135313" y="4683125"/>
          <p14:tracePt t="39480" x="3127375" y="4683125"/>
          <p14:tracePt t="39489" x="3119438" y="4699000"/>
          <p14:tracePt t="39505" x="3119438" y="4708525"/>
          <p14:tracePt t="39514" x="3119438" y="4716463"/>
          <p14:tracePt t="39537" x="3119438" y="4733925"/>
          <p14:tracePt t="39553" x="3119438" y="4759325"/>
          <p14:tracePt t="39562" x="3119438" y="4767263"/>
          <p14:tracePt t="39570" x="3135313" y="4775200"/>
          <p14:tracePt t="39579" x="3170238" y="4784725"/>
          <p14:tracePt t="39585" x="3211513" y="4818063"/>
          <p14:tracePt t="39593" x="3254375" y="4843463"/>
          <p14:tracePt t="39601" x="3330575" y="4860925"/>
          <p14:tracePt t="39609" x="3398838" y="4878388"/>
          <p14:tracePt t="39617" x="3492500" y="4911725"/>
          <p14:tracePt t="39625" x="3552825" y="4929188"/>
          <p14:tracePt t="39633" x="3619500" y="4937125"/>
          <p14:tracePt t="39641" x="3697288" y="4946650"/>
          <p14:tracePt t="39648" x="3756025" y="4962525"/>
          <p14:tracePt t="39657" x="3798888" y="4962525"/>
          <p14:tracePt t="39665" x="3816350" y="4962525"/>
          <p14:tracePt t="39673" x="3841750" y="4962525"/>
          <p14:tracePt t="40001" x="3849688" y="4962525"/>
          <p14:tracePt t="41392" x="3867150" y="4962525"/>
          <p14:tracePt t="41400" x="3875088" y="4962525"/>
          <p14:tracePt t="41409" x="3892550" y="4954588"/>
          <p14:tracePt t="41416" x="3917950" y="4946650"/>
          <p14:tracePt t="41424" x="3925888" y="4937125"/>
          <p14:tracePt t="41433" x="3951288" y="4929188"/>
          <p14:tracePt t="41441" x="3994150" y="4919663"/>
          <p14:tracePt t="41449" x="4062413" y="4894263"/>
          <p14:tracePt t="41457" x="4121150" y="4860925"/>
          <p14:tracePt t="41466" x="4214813" y="4802188"/>
          <p14:tracePt t="41473" x="4333875" y="4741863"/>
          <p14:tracePt t="41483" x="4435475" y="4683125"/>
          <p14:tracePt t="41489" x="4495800" y="4579938"/>
          <p14:tracePt t="41496" x="4564063" y="4410075"/>
          <p14:tracePt t="41504" x="4597400" y="4240213"/>
          <p14:tracePt t="41512" x="4614863" y="3976688"/>
          <p14:tracePt t="41520" x="4614863" y="3629025"/>
          <p14:tracePt t="41529" x="4614863" y="3254375"/>
          <p14:tracePt t="41537" x="4614863" y="2871788"/>
          <p14:tracePt t="41547" x="4614863" y="2557463"/>
          <p14:tracePt t="41553" x="4605338" y="2379663"/>
          <p14:tracePt t="41562" x="4589463" y="2260600"/>
          <p14:tracePt t="41569" x="4564063" y="2174875"/>
          <p14:tracePt t="41578" x="4564063" y="2116138"/>
          <p14:tracePt t="41585" x="4564063" y="2073275"/>
          <p14:tracePt t="41594" x="4564063" y="2022475"/>
          <p14:tracePt t="41601" x="4564063" y="2014538"/>
          <p14:tracePt t="41609" x="4564063" y="1997075"/>
          <p14:tracePt t="41616" x="4579938" y="1989138"/>
          <p14:tracePt t="41625" x="4597400" y="1979613"/>
          <p14:tracePt t="41633" x="4605338" y="1979613"/>
          <p14:tracePt t="41641" x="4622800" y="1979613"/>
          <p14:tracePt t="41649" x="4657725" y="1979613"/>
          <p14:tracePt t="41656" x="4683125" y="1979613"/>
          <p14:tracePt t="41665" x="4708525" y="1971675"/>
          <p14:tracePt t="41673" x="4699000" y="1989138"/>
          <p14:tracePt t="41681" x="4699000" y="2022475"/>
          <p14:tracePt t="41689" x="4691063" y="2039938"/>
          <p14:tracePt t="41817" x="4683125" y="2039938"/>
          <p14:tracePt t="41825" x="4673600" y="2039938"/>
          <p14:tracePt t="41833" x="4640263" y="1997075"/>
          <p14:tracePt t="41841" x="4622800" y="1938338"/>
          <p14:tracePt t="41849" x="4589463" y="1860550"/>
          <p14:tracePt t="41859" x="4564063" y="1809750"/>
          <p14:tracePt t="41864" x="4513263" y="1751013"/>
          <p14:tracePt t="41875" x="4470400" y="1674813"/>
          <p14:tracePt t="41881" x="4427538" y="1606550"/>
          <p14:tracePt t="41889" x="4419600" y="1546225"/>
          <p14:tracePt t="41909" x="4427538" y="1427163"/>
          <p14:tracePt t="41913" x="4452938" y="1350963"/>
          <p14:tracePt t="41922" x="4486275" y="1292225"/>
          <p14:tracePt t="41929" x="4521200" y="1249363"/>
          <p14:tracePt t="41937" x="4564063" y="1189038"/>
          <p14:tracePt t="41945" x="4597400" y="1138238"/>
          <p14:tracePt t="41954" x="4622800" y="1104900"/>
          <p14:tracePt t="41961" x="4630738" y="1069975"/>
          <p14:tracePt t="41969" x="4630738" y="1044575"/>
          <p14:tracePt t="41977" x="4630738" y="1036638"/>
          <p14:tracePt t="41985" x="4630738" y="1019175"/>
          <p14:tracePt t="41993" x="4630738" y="1003300"/>
          <p14:tracePt t="42017" x="4622800" y="1003300"/>
          <p14:tracePt t="42328" x="4614863" y="1003300"/>
          <p14:tracePt t="42336" x="4605338" y="1003300"/>
          <p14:tracePt t="42344" x="4564063" y="993775"/>
          <p14:tracePt t="42353" x="4486275" y="968375"/>
          <p14:tracePt t="42361" x="4394200" y="935038"/>
          <p14:tracePt t="42369" x="4308475" y="900113"/>
          <p14:tracePt t="42377" x="4257675" y="884238"/>
          <p14:tracePt t="42384" x="4240213" y="866775"/>
          <p14:tracePt t="42393" x="4240213" y="858838"/>
          <p14:tracePt t="42400" x="4232275" y="849313"/>
          <p14:tracePt t="42409" x="4232275" y="833438"/>
          <p14:tracePt t="42424" x="4232275" y="823913"/>
          <p14:tracePt t="42435" x="4249738" y="815975"/>
          <p14:tracePt t="42785" x="4249738" y="808038"/>
          <p14:tracePt t="42800" x="4249738" y="798513"/>
          <p14:tracePt t="43088" x="4249738" y="790575"/>
          <p14:tracePt t="44272" x="4249738" y="798513"/>
          <p14:tracePt t="44280" x="4249738" y="815975"/>
          <p14:tracePt t="44288" x="4249738" y="841375"/>
          <p14:tracePt t="44296" x="4257675" y="841375"/>
          <p14:tracePt t="44304" x="4257675" y="858838"/>
          <p14:tracePt t="44313" x="4257675" y="874713"/>
          <p14:tracePt t="44329" x="4257675" y="884238"/>
          <p14:tracePt t="44337" x="4265613" y="892175"/>
          <p14:tracePt t="44353" x="4265613" y="900113"/>
          <p14:tracePt t="44361" x="4265613" y="909638"/>
          <p14:tracePt t="44369" x="4265613" y="917575"/>
          <p14:tracePt t="44377" x="4275138" y="925513"/>
          <p14:tracePt t="44385" x="4275138" y="935038"/>
          <p14:tracePt t="44473" x="4275138" y="952500"/>
          <p14:tracePt t="44489" x="4275138" y="968375"/>
          <p14:tracePt t="44497" x="4283075" y="993775"/>
          <p14:tracePt t="44504" x="4291013" y="1003300"/>
          <p14:tracePt t="44513" x="4308475" y="1019175"/>
          <p14:tracePt t="44521" x="4316413" y="1028700"/>
          <p14:tracePt t="44528" x="4325938" y="1044575"/>
          <p14:tracePt t="44537" x="4333875" y="1062038"/>
          <p14:tracePt t="44546" x="4351338" y="1069975"/>
          <p14:tracePt t="44553" x="4359275" y="1079500"/>
          <p14:tracePt t="44648" x="4368800" y="1087438"/>
          <p14:tracePt t="44664" x="4368800" y="1104900"/>
          <p14:tracePt t="47305" x="4368800" y="1112838"/>
          <p14:tracePt t="48673" x="4384675" y="1112838"/>
          <p14:tracePt t="48681" x="4394200" y="1112838"/>
          <p14:tracePt t="48689" x="4402138" y="1112838"/>
          <p14:tracePt t="48697" x="4419600" y="1112838"/>
          <p14:tracePt t="48704" x="4427538" y="1112838"/>
          <p14:tracePt t="48712" x="4452938" y="1112838"/>
          <p14:tracePt t="48720" x="4470400" y="1112838"/>
          <p14:tracePt t="48737" x="4486275" y="1112838"/>
          <p14:tracePt t="48896" x="4495800" y="1112838"/>
          <p14:tracePt t="48904" x="4513263" y="1122363"/>
          <p14:tracePt t="48913" x="4529138" y="1122363"/>
          <p14:tracePt t="48920" x="4554538" y="1130300"/>
          <p14:tracePt t="48929" x="4622800" y="1163638"/>
          <p14:tracePt t="48937" x="4699000" y="1181100"/>
          <p14:tracePt t="48945" x="4759325" y="1198563"/>
          <p14:tracePt t="48953" x="4810125" y="1231900"/>
          <p14:tracePt t="48961" x="4852988" y="1266825"/>
          <p14:tracePt t="48970" x="4860925" y="1282700"/>
          <p14:tracePt t="48977" x="4868863" y="1282700"/>
          <p14:tracePt t="48985" x="4878388" y="1292225"/>
          <p14:tracePt t="49002" x="4860925" y="1300163"/>
          <p14:tracePt t="49009" x="4843463" y="1317625"/>
          <p14:tracePt t="49018" x="4818063" y="1317625"/>
          <p14:tracePt t="49025" x="4792663" y="1325563"/>
          <p14:tracePt t="49035" x="4784725" y="1333500"/>
          <p14:tracePt t="49041" x="4767263" y="1333500"/>
          <p14:tracePt t="49064" x="4759325" y="1350963"/>
          <p14:tracePt t="49073" x="4749800" y="1360488"/>
          <p14:tracePt t="49081" x="4749800" y="1368425"/>
          <p14:tracePt t="49090" x="4749800" y="1376363"/>
          <p14:tracePt t="49097" x="4749800" y="1385888"/>
          <p14:tracePt t="49105" x="4749800" y="1393825"/>
          <p14:tracePt t="49113" x="4749800" y="1411288"/>
          <p14:tracePt t="49128" x="4749800" y="1427163"/>
          <p14:tracePt t="49137" x="4749800" y="1436688"/>
          <p14:tracePt t="49145" x="4749800" y="1444625"/>
          <p14:tracePt t="49152" x="4749800" y="1452563"/>
          <p14:tracePt t="49161" x="4749800" y="1462088"/>
          <p14:tracePt t="49168" x="4749800" y="1470025"/>
          <p14:tracePt t="49177" x="4749800" y="1487488"/>
          <p14:tracePt t="49193" x="4749800" y="1504950"/>
          <p14:tracePt t="49201" x="4749800" y="1512888"/>
          <p14:tracePt t="49209" x="4749800" y="1530350"/>
          <p14:tracePt t="49217" x="4749800" y="1546225"/>
          <p14:tracePt t="49241" x="4749800" y="1563688"/>
          <p14:tracePt t="49993" x="4749800" y="1571625"/>
          <p14:tracePt t="50025" x="4759325" y="1563688"/>
          <p14:tracePt t="50032" x="4767263" y="1555750"/>
          <p14:tracePt t="50048" x="4775200" y="1546225"/>
          <p14:tracePt t="50057" x="4792663" y="1538288"/>
          <p14:tracePt t="50065" x="4810125" y="1520825"/>
          <p14:tracePt t="50072" x="4835525" y="1504950"/>
          <p14:tracePt t="50080" x="4868863" y="1477963"/>
          <p14:tracePt t="50088" x="4894263" y="1452563"/>
          <p14:tracePt t="50097" x="4929188" y="1419225"/>
          <p14:tracePt t="50104" x="4997450" y="1343025"/>
          <p14:tracePt t="50114" x="5091113" y="1282700"/>
          <p14:tracePt t="50121" x="5183188" y="1216025"/>
          <p14:tracePt t="50129" x="5260975" y="1130300"/>
          <p14:tracePt t="50137" x="5353050" y="1062038"/>
          <p14:tracePt t="50145" x="5446713" y="1003300"/>
          <p14:tracePt t="50153" x="5540375" y="960438"/>
          <p14:tracePt t="50161" x="5600700" y="925513"/>
          <p14:tracePt t="50169" x="5659438" y="900113"/>
          <p14:tracePt t="50177" x="5702300" y="884238"/>
          <p14:tracePt t="50185" x="5694363" y="884238"/>
          <p14:tracePt t="50193" x="5659438" y="925513"/>
          <p14:tracePt t="50201" x="5608638" y="985838"/>
          <p14:tracePt t="50209" x="5575300" y="1036638"/>
          <p14:tracePt t="50280" x="5575300" y="1054100"/>
          <p14:tracePt t="50297" x="5583238" y="1044575"/>
          <p14:tracePt t="50304" x="5600700" y="1011238"/>
          <p14:tracePt t="50313" x="5641975" y="960438"/>
          <p14:tracePt t="50321" x="5676900" y="917575"/>
          <p14:tracePt t="50329" x="5694363" y="892175"/>
          <p14:tracePt t="50337" x="5710238" y="892175"/>
          <p14:tracePt t="50344" x="5719763" y="892175"/>
          <p14:tracePt t="50353" x="5727700" y="892175"/>
          <p14:tracePt t="50361" x="5753100" y="892175"/>
          <p14:tracePt t="50369" x="5795963" y="892175"/>
          <p14:tracePt t="50377" x="5813425" y="900113"/>
          <p14:tracePt t="50385" x="5813425" y="909638"/>
          <p14:tracePt t="50393" x="5821363" y="917575"/>
          <p14:tracePt t="50513" x="5813425" y="925513"/>
          <p14:tracePt t="50521" x="5803900" y="935038"/>
          <p14:tracePt t="50529" x="5795963" y="942975"/>
          <p14:tracePt t="50553" x="5788025" y="952500"/>
          <p14:tracePt t="50561" x="5770563" y="960438"/>
          <p14:tracePt t="50593" x="5761038" y="968375"/>
          <p14:tracePt t="50609" x="5745163" y="968375"/>
          <p14:tracePt t="50641" x="5745163" y="977900"/>
          <p14:tracePt t="50649" x="5735638" y="985838"/>
          <p14:tracePt t="50657" x="5727700" y="993775"/>
          <p14:tracePt t="50665" x="5719763" y="1011238"/>
          <p14:tracePt t="50865" x="5719763" y="1019175"/>
          <p14:tracePt t="50928" x="5710238" y="1019175"/>
          <p14:tracePt t="50953" x="5710238" y="1036638"/>
          <p14:tracePt t="51032" x="5702300" y="1054100"/>
          <p14:tracePt t="51040" x="5694363" y="1054100"/>
          <p14:tracePt t="51048" x="5694363" y="1062038"/>
          <p14:tracePt t="51056" x="5694363" y="1069975"/>
          <p14:tracePt t="51089" x="5694363" y="1087438"/>
          <p14:tracePt t="51112" x="5694363" y="1096963"/>
          <p14:tracePt t="51128" x="5694363" y="1112838"/>
          <p14:tracePt t="51145" x="5702300" y="1130300"/>
          <p14:tracePt t="51952" x="5719763" y="1130300"/>
          <p14:tracePt t="51972" x="5727700" y="1130300"/>
          <p14:tracePt t="51976" x="5735638" y="1130300"/>
          <p14:tracePt t="51984" x="5753100" y="1130300"/>
          <p14:tracePt t="51993" x="5770563" y="1130300"/>
          <p14:tracePt t="52001" x="5788025" y="1130300"/>
          <p14:tracePt t="52009" x="5803900" y="1130300"/>
          <p14:tracePt t="52017" x="5829300" y="1130300"/>
          <p14:tracePt t="52025" x="5838825" y="1130300"/>
          <p14:tracePt t="52032" x="5854700" y="1130300"/>
          <p14:tracePt t="54672" x="5864225" y="1130300"/>
          <p14:tracePt t="55441" x="5872163" y="1130300"/>
          <p14:tracePt t="55489" x="5880100" y="1130300"/>
          <p14:tracePt t="58096" x="5897563" y="1130300"/>
          <p14:tracePt t="58112" x="5940425" y="1130300"/>
          <p14:tracePt t="58121" x="5999163" y="1130300"/>
          <p14:tracePt t="58129" x="6084888" y="1138238"/>
          <p14:tracePt t="58137" x="6153150" y="1147763"/>
          <p14:tracePt t="58145" x="6229350" y="1163638"/>
          <p14:tracePt t="58153" x="6313488" y="1163638"/>
          <p14:tracePt t="58161" x="6424613" y="1163638"/>
          <p14:tracePt t="58169" x="6500813" y="1163638"/>
          <p14:tracePt t="58178" x="6569075" y="1163638"/>
          <p14:tracePt t="58184" x="6611938" y="1163638"/>
          <p14:tracePt t="58193" x="6637338" y="1163638"/>
          <p14:tracePt t="58201" x="6654800" y="1163638"/>
          <p14:tracePt t="59984" x="6645275" y="1163638"/>
          <p14:tracePt t="59993" x="6637338" y="1189038"/>
          <p14:tracePt t="60009" x="6627813" y="1206500"/>
          <p14:tracePt t="60016" x="6627813" y="1241425"/>
          <p14:tracePt t="60025" x="6611938" y="1282700"/>
          <p14:tracePt t="60033" x="6602413" y="1325563"/>
          <p14:tracePt t="60042" x="6594475" y="1350963"/>
          <p14:tracePt t="60049" x="6586538" y="1376363"/>
          <p14:tracePt t="60056" x="6586538" y="1401763"/>
          <p14:tracePt t="60065" x="6586538" y="1411288"/>
          <p14:tracePt t="60073" x="6586538" y="1427163"/>
          <p14:tracePt t="60129" x="6586538" y="1436688"/>
          <p14:tracePt t="60137" x="6586538" y="1444625"/>
          <p14:tracePt t="60145" x="6586538" y="1462088"/>
          <p14:tracePt t="60162" x="6586538" y="1477963"/>
          <p14:tracePt t="60169" x="6586538" y="1487488"/>
          <p14:tracePt t="60177" x="6586538" y="1504950"/>
          <p14:tracePt t="60185" x="6586538" y="1520825"/>
          <p14:tracePt t="60193" x="6586538" y="1530350"/>
          <p14:tracePt t="60201" x="6594475" y="1546225"/>
          <p14:tracePt t="60217" x="6602413" y="1571625"/>
          <p14:tracePt t="60224" x="6602413" y="1581150"/>
          <p14:tracePt t="60233" x="6611938" y="1589088"/>
          <p14:tracePt t="60240" x="6627813" y="1597025"/>
          <p14:tracePt t="60248" x="6627813" y="1606550"/>
          <p14:tracePt t="60256" x="6637338" y="1622425"/>
          <p14:tracePt t="60264" x="6654800" y="1639888"/>
          <p14:tracePt t="60272" x="6670675" y="1657350"/>
          <p14:tracePt t="60281" x="6688138" y="1665288"/>
          <p14:tracePt t="60290" x="6705600" y="1674813"/>
          <p14:tracePt t="60297" x="6731000" y="1682750"/>
          <p14:tracePt t="60305" x="6764338" y="1690688"/>
          <p14:tracePt t="60313" x="6799263" y="1700213"/>
          <p14:tracePt t="60322" x="6840538" y="1708150"/>
          <p14:tracePt t="60329" x="6891338" y="1733550"/>
          <p14:tracePt t="60337" x="6908800" y="1733550"/>
          <p14:tracePt t="60344" x="6916738" y="1741488"/>
          <p14:tracePt t="60353" x="6916738" y="1751013"/>
          <p14:tracePt t="60944" x="6908800" y="1733550"/>
          <p14:tracePt t="61017" x="6891338" y="1733550"/>
          <p14:tracePt t="61049" x="6891338" y="1725613"/>
          <p14:tracePt t="61073" x="6875463" y="1725613"/>
          <p14:tracePt t="61081" x="6865938" y="1725613"/>
          <p14:tracePt t="61089" x="6858000" y="1725613"/>
          <p14:tracePt t="61097" x="6832600" y="1725613"/>
          <p14:tracePt t="61105" x="6789738" y="1725613"/>
          <p14:tracePt t="61112" x="6721475" y="1725613"/>
          <p14:tracePt t="61120" x="6619875" y="1725613"/>
          <p14:tracePt t="61128" x="6483350" y="1725613"/>
          <p14:tracePt t="61136" x="6373813" y="1725613"/>
          <p14:tracePt t="61145" x="6254750" y="1725613"/>
          <p14:tracePt t="61152" x="6143625" y="1716088"/>
          <p14:tracePt t="61161" x="6024563" y="1690688"/>
          <p14:tracePt t="61168" x="5922963" y="1674813"/>
          <p14:tracePt t="61178" x="5838825" y="1639888"/>
          <p14:tracePt t="61184" x="5761038" y="1614488"/>
          <p14:tracePt t="61193" x="5702300" y="1597025"/>
          <p14:tracePt t="61201" x="5668963" y="1589088"/>
          <p14:tracePt t="61209" x="5641975" y="1581150"/>
          <p14:tracePt t="61217" x="5634038" y="1571625"/>
          <p14:tracePt t="61224" x="5616575" y="1571625"/>
          <p14:tracePt t="61273" x="5616575" y="1563688"/>
          <p14:tracePt t="61281" x="5616575" y="1555750"/>
          <p14:tracePt t="61296" x="5616575" y="1538288"/>
          <p14:tracePt t="61305" x="5608638" y="1538288"/>
          <p14:tracePt t="61313" x="5608638" y="1530350"/>
          <p14:tracePt t="61321" x="5608638" y="1512888"/>
          <p14:tracePt t="61329" x="5608638" y="1504950"/>
          <p14:tracePt t="61337" x="5608638" y="1495425"/>
          <p14:tracePt t="61353" x="5608638" y="1477963"/>
          <p14:tracePt t="61368" x="5608638" y="1462088"/>
          <p14:tracePt t="61378" x="5608638" y="1452563"/>
          <p14:tracePt t="61385" x="5608638" y="1436688"/>
          <p14:tracePt t="64305" x="5600700" y="1436688"/>
          <p14:tracePt t="64313" x="5591175" y="1436688"/>
          <p14:tracePt t="64321" x="5583238" y="1452563"/>
          <p14:tracePt t="64329" x="5575300" y="1477963"/>
          <p14:tracePt t="64337" x="5565775" y="1495425"/>
          <p14:tracePt t="64345" x="5540375" y="1538288"/>
          <p14:tracePt t="64353" x="5514975" y="1581150"/>
          <p14:tracePt t="64362" x="5489575" y="1622425"/>
          <p14:tracePt t="64369" x="5456238" y="1674813"/>
          <p14:tracePt t="64377" x="5430838" y="1708150"/>
          <p14:tracePt t="64385" x="5421313" y="1741488"/>
          <p14:tracePt t="64393" x="5413375" y="1766888"/>
          <p14:tracePt t="64400" x="5405438" y="1784350"/>
          <p14:tracePt t="64409" x="5387975" y="1793875"/>
          <p14:tracePt t="64417" x="5387975" y="1801813"/>
          <p14:tracePt t="64432" x="5387975" y="1809750"/>
          <p14:tracePt t="64441" x="5370513" y="1819275"/>
          <p14:tracePt t="64449" x="5353050" y="1827213"/>
          <p14:tracePt t="64457" x="5337175" y="1844675"/>
          <p14:tracePt t="64464" x="5327650" y="1852613"/>
          <p14:tracePt t="64473" x="5319713" y="1860550"/>
          <p14:tracePt t="64480" x="5286375" y="1878013"/>
          <p14:tracePt t="64489" x="5260975" y="1903413"/>
          <p14:tracePt t="64497" x="5235575" y="1920875"/>
          <p14:tracePt t="64504" x="5208588" y="1938338"/>
          <p14:tracePt t="64513" x="5200650" y="1946275"/>
          <p14:tracePt t="64521" x="5192713" y="1963738"/>
          <p14:tracePt t="64657" x="5183188" y="1963738"/>
          <p14:tracePt t="64673" x="5175250" y="1963738"/>
          <p14:tracePt t="64680" x="5167313" y="1954213"/>
          <p14:tracePt t="64689" x="5149850" y="1946275"/>
          <p14:tracePt t="64696" x="5116513" y="1920875"/>
          <p14:tracePt t="64704" x="5064125" y="1895475"/>
          <p14:tracePt t="64714" x="5022850" y="1878013"/>
          <p14:tracePt t="64721" x="4954588" y="1852613"/>
          <p14:tracePt t="64728" x="4894263" y="1844675"/>
          <p14:tracePt t="64737" x="4852988" y="1835150"/>
          <p14:tracePt t="64745" x="4827588" y="1827213"/>
          <p14:tracePt t="64817" x="4818063" y="1819275"/>
          <p14:tracePt t="65009" x="4810125" y="1809750"/>
          <p14:tracePt t="65144" x="4810125" y="1819275"/>
          <p14:tracePt t="65153" x="4810125" y="1827213"/>
          <p14:tracePt t="65161" x="4810125" y="1835150"/>
          <p14:tracePt t="65169" x="4810125" y="1844675"/>
          <p14:tracePt t="65193" x="4810125" y="1852613"/>
          <p14:tracePt t="65201" x="4810125" y="1860550"/>
          <p14:tracePt t="65216" x="4810125" y="1878013"/>
          <p14:tracePt t="65225" x="4818063" y="1878013"/>
          <p14:tracePt t="65233" x="4835525" y="1878013"/>
          <p14:tracePt t="65241" x="4852988" y="1895475"/>
          <p14:tracePt t="65250" x="4878388" y="1903413"/>
          <p14:tracePt t="65257" x="4894263" y="1920875"/>
          <p14:tracePt t="65265" x="4911725" y="1928813"/>
          <p14:tracePt t="65273" x="4937125" y="1938338"/>
          <p14:tracePt t="65282" x="4962525" y="1938338"/>
          <p14:tracePt t="65289" x="4987925" y="1938338"/>
          <p14:tracePt t="65298" x="5022850" y="1946275"/>
          <p14:tracePt t="65305" x="5048250" y="1946275"/>
          <p14:tracePt t="65314" x="5073650" y="1946275"/>
          <p14:tracePt t="65321" x="5099050" y="1946275"/>
          <p14:tracePt t="65329" x="5106988" y="1946275"/>
          <p14:tracePt t="65601" x="5124450" y="1946275"/>
          <p14:tracePt t="66057" x="5132388" y="1928813"/>
          <p14:tracePt t="66128" x="5141913" y="1928813"/>
          <p14:tracePt t="66136" x="5149850" y="1920875"/>
          <p14:tracePt t="69705" x="5149850" y="1928813"/>
          <p14:tracePt t="69753" x="5157788" y="1938338"/>
          <p14:tracePt t="70200" x="5167313" y="1946275"/>
          <p14:tracePt t="70249" x="5167313" y="1963738"/>
          <p14:tracePt t="70288" x="5149850" y="1963738"/>
          <p14:tracePt t="70304" x="5132388" y="1946275"/>
          <p14:tracePt t="70313" x="5099050" y="1920875"/>
          <p14:tracePt t="70320" x="5048250" y="1878013"/>
          <p14:tracePt t="70329" x="5030788" y="1844675"/>
          <p14:tracePt t="70440" x="5013325" y="1835150"/>
          <p14:tracePt t="70449" x="5005388" y="1835150"/>
          <p14:tracePt t="70456" x="4987925" y="1827213"/>
          <p14:tracePt t="70464" x="4962525" y="1827213"/>
          <p14:tracePt t="70473" x="4954588" y="1827213"/>
          <p14:tracePt t="70489" x="4937125" y="1827213"/>
          <p14:tracePt t="70497" x="4937125" y="1835150"/>
          <p14:tracePt t="70505" x="4937125" y="1844675"/>
          <p14:tracePt t="70513" x="4972050" y="1870075"/>
          <p14:tracePt t="70521" x="4997450" y="1911350"/>
          <p14:tracePt t="70529" x="5038725" y="1971675"/>
          <p14:tracePt t="70538" x="5073650" y="2039938"/>
          <p14:tracePt t="70545" x="5116513" y="2098675"/>
          <p14:tracePt t="70553" x="5157788" y="2166938"/>
          <p14:tracePt t="70561" x="5175250" y="2227263"/>
          <p14:tracePt t="70569" x="5208588" y="2286000"/>
          <p14:tracePt t="70577" x="5218113" y="2336800"/>
          <p14:tracePt t="70584" x="5226050" y="2354263"/>
          <p14:tracePt t="70593" x="5235575" y="2387600"/>
          <p14:tracePt t="70601" x="5243513" y="2422525"/>
          <p14:tracePt t="70608" x="5243513" y="2438400"/>
          <p14:tracePt t="74424" x="5251450" y="2447925"/>
          <p14:tracePt t="74440" x="5260975" y="2447925"/>
          <p14:tracePt t="74456" x="5268913" y="2438400"/>
          <p14:tracePt t="74464" x="5276850" y="2438400"/>
          <p14:tracePt t="74472" x="5294313" y="2430463"/>
          <p14:tracePt t="74481" x="5319713" y="2430463"/>
          <p14:tracePt t="74489" x="5353050" y="2430463"/>
          <p14:tracePt t="74497" x="5387975" y="2422525"/>
          <p14:tracePt t="74505" x="5438775" y="2422525"/>
          <p14:tracePt t="74513" x="5497513" y="2422525"/>
          <p14:tracePt t="74521" x="5540375" y="2422525"/>
          <p14:tracePt t="74530" x="5583238" y="2422525"/>
          <p14:tracePt t="74537" x="5641975" y="2422525"/>
          <p14:tracePt t="74547" x="5719763" y="2422525"/>
          <p14:tracePt t="74553" x="5803900" y="2422525"/>
          <p14:tracePt t="74562" x="5846763" y="2422525"/>
          <p14:tracePt t="74569" x="5915025" y="2422525"/>
          <p14:tracePt t="74578" x="5999163" y="2422525"/>
          <p14:tracePt t="74585" x="6076950" y="2430463"/>
          <p14:tracePt t="74593" x="6161088" y="2455863"/>
          <p14:tracePt t="74601" x="6254750" y="2473325"/>
          <p14:tracePt t="74609" x="6356350" y="2498725"/>
          <p14:tracePt t="74617" x="6442075" y="2524125"/>
          <p14:tracePt t="74625" x="6500813" y="2532063"/>
          <p14:tracePt t="74633" x="6561138" y="2549525"/>
          <p14:tracePt t="74641" x="6594475" y="2549525"/>
          <p14:tracePt t="74650" x="6619875" y="2549525"/>
          <p14:tracePt t="74681" x="6627813" y="2549525"/>
          <p14:tracePt t="75848" x="6637338" y="2549525"/>
          <p14:tracePt t="76057" x="6627813" y="2541588"/>
          <p14:tracePt t="76849" x="6619875" y="2532063"/>
          <p14:tracePt t="76912" x="6602413" y="2532063"/>
          <p14:tracePt t="77768" x="6586538" y="2532063"/>
          <p14:tracePt t="77792" x="6569075" y="2532063"/>
          <p14:tracePt t="78848" x="6561138" y="2541588"/>
          <p14:tracePt t="78864" x="6535738" y="2549525"/>
          <p14:tracePt t="78873" x="6510338" y="2557463"/>
          <p14:tracePt t="78880" x="6500813" y="2574925"/>
          <p14:tracePt t="78889" x="6500813" y="2582863"/>
          <p14:tracePt t="78904" x="6483350" y="2608263"/>
          <p14:tracePt t="78913" x="6483350" y="2617788"/>
          <p14:tracePt t="78920" x="6483350" y="2643188"/>
          <p14:tracePt t="78929" x="6483350" y="2660650"/>
          <p14:tracePt t="78937" x="6500813" y="2668588"/>
          <p14:tracePt t="78945" x="6510338" y="2686050"/>
          <p14:tracePt t="78954" x="6510338" y="2701925"/>
          <p14:tracePt t="78961" x="6510338" y="2711450"/>
          <p14:tracePt t="78970" x="6518275" y="2727325"/>
          <p14:tracePt t="78977" x="6518275" y="2744788"/>
          <p14:tracePt t="78994" x="6518275" y="2752725"/>
          <p14:tracePt t="79002" x="6518275" y="2762250"/>
          <p14:tracePt t="79009" x="6518275" y="2770188"/>
          <p14:tracePt t="79017" x="6500813" y="2778125"/>
          <p14:tracePt t="79025" x="6483350" y="2787650"/>
          <p14:tracePt t="79033" x="6450013" y="2795588"/>
          <p14:tracePt t="79040" x="6416675" y="2805113"/>
          <p14:tracePt t="79048" x="6365875" y="2813050"/>
          <p14:tracePt t="79056" x="6305550" y="2838450"/>
          <p14:tracePt t="79064" x="6246813" y="2838450"/>
          <p14:tracePt t="79072" x="6203950" y="2855913"/>
          <p14:tracePt t="79080" x="6153150" y="2863850"/>
          <p14:tracePt t="79088" x="6135688" y="2871788"/>
          <p14:tracePt t="79216" x="6135688" y="2881313"/>
          <p14:tracePt t="79256" x="6135688" y="2897188"/>
          <p14:tracePt t="79264" x="6135688" y="2906713"/>
          <p14:tracePt t="79273" x="6135688" y="2922588"/>
          <p14:tracePt t="79281" x="6143625" y="2932113"/>
          <p14:tracePt t="79288" x="6153150" y="2940050"/>
          <p14:tracePt t="79297" x="6153150" y="2949575"/>
          <p14:tracePt t="79306" x="6161088" y="2965450"/>
          <p14:tracePt t="79313" x="6169025" y="2965450"/>
          <p14:tracePt t="79323" x="6178550" y="2982913"/>
          <p14:tracePt t="79329" x="6186488" y="2982913"/>
          <p14:tracePt t="79345" x="6194425" y="3000375"/>
          <p14:tracePt t="79361" x="6211888" y="3000375"/>
          <p14:tracePt t="79385" x="6211888" y="3016250"/>
          <p14:tracePt t="79393" x="6221413" y="3033713"/>
          <p14:tracePt t="79401" x="6229350" y="3041650"/>
          <p14:tracePt t="79409" x="6229350" y="3051175"/>
          <p14:tracePt t="79424" x="6229350" y="3067050"/>
          <p14:tracePt t="79433" x="6237288" y="3067050"/>
          <p14:tracePt t="79441" x="6246813" y="3084513"/>
          <p14:tracePt t="79464" x="6254750" y="3094038"/>
          <p14:tracePt t="79481" x="6272213" y="3101975"/>
          <p14:tracePt t="79488" x="6280150" y="3101975"/>
          <p14:tracePt t="79497" x="6288088" y="3101975"/>
          <p14:tracePt t="79506" x="6297613" y="3109913"/>
          <p14:tracePt t="79513" x="6323013" y="3119438"/>
          <p14:tracePt t="79521" x="6356350" y="3127375"/>
          <p14:tracePt t="79529" x="6432550" y="3144838"/>
          <p14:tracePt t="79538" x="6492875" y="3170238"/>
          <p14:tracePt t="79544" x="6551613" y="3186113"/>
          <p14:tracePt t="79555" x="6602413" y="3195638"/>
          <p14:tracePt t="79561" x="6627813" y="3203575"/>
          <p14:tracePt t="79849" x="6619875" y="3203575"/>
          <p14:tracePt t="79889" x="6611938" y="3203575"/>
          <p14:tracePt t="79937" x="6602413" y="3203575"/>
          <p14:tracePt t="80000" x="6586538" y="3203575"/>
          <p14:tracePt t="80016" x="6577013" y="3195638"/>
          <p14:tracePt t="80024" x="6569075" y="3186113"/>
          <p14:tracePt t="80040" x="6526213" y="3186113"/>
          <p14:tracePt t="80048" x="6457950" y="3178175"/>
          <p14:tracePt t="80240" x="6450013" y="3170238"/>
          <p14:tracePt t="80256" x="6457950" y="3178175"/>
          <p14:tracePt t="80264" x="6483350" y="3203575"/>
          <p14:tracePt t="80273" x="6510338" y="3228975"/>
          <p14:tracePt t="80280" x="6535738" y="3246438"/>
          <p14:tracePt t="80289" x="6561138" y="3254375"/>
          <p14:tracePt t="80296" x="6561138" y="3263900"/>
          <p14:tracePt t="80312" x="6569075" y="3271838"/>
          <p14:tracePt t="80320" x="6569075" y="3279775"/>
          <p14:tracePt t="80328" x="6561138" y="3279775"/>
          <p14:tracePt t="80336" x="6551613" y="3279775"/>
          <p14:tracePt t="80344" x="6543675" y="3279775"/>
          <p14:tracePt t="80352" x="6535738" y="3279775"/>
          <p14:tracePt t="80457" x="6518275" y="3279775"/>
          <p14:tracePt t="80561" x="6500813" y="3289300"/>
          <p14:tracePt t="80592" x="6500813" y="3305175"/>
          <p14:tracePt t="80793" x="6500813" y="3314700"/>
          <p14:tracePt t="80809" x="6500813" y="3322638"/>
          <p14:tracePt t="80824" x="6500813" y="3340100"/>
          <p14:tracePt t="80857" x="6492875" y="3355975"/>
          <p14:tracePt t="80873" x="6492875" y="3365500"/>
          <p14:tracePt t="80881" x="6483350" y="3365500"/>
          <p14:tracePt t="80889" x="6475413" y="3382963"/>
          <p14:tracePt t="80905" x="6475413" y="3390900"/>
          <p14:tracePt t="80913" x="6467475" y="3398838"/>
          <p14:tracePt t="80921" x="6467475" y="3416300"/>
          <p14:tracePt t="80929" x="6467475" y="3424238"/>
          <p14:tracePt t="80937" x="6467475" y="3441700"/>
          <p14:tracePt t="80945" x="6467475" y="3459163"/>
          <p14:tracePt t="80961" x="6467475" y="3475038"/>
          <p14:tracePt t="80976" x="6467475" y="3492500"/>
          <p14:tracePt t="81120" x="6467475" y="3502025"/>
          <p14:tracePt t="81328" x="6475413" y="3502025"/>
          <p14:tracePt t="81344" x="6475413" y="3492500"/>
          <p14:tracePt t="81368" x="6467475" y="3484563"/>
          <p14:tracePt t="81377" x="6467475" y="3475038"/>
          <p14:tracePt t="81393" x="6457950" y="3475038"/>
          <p14:tracePt t="81401" x="6442075" y="3475038"/>
          <p14:tracePt t="81409" x="6432550" y="3467100"/>
          <p14:tracePt t="81418" x="6399213" y="3459163"/>
          <p14:tracePt t="81425" x="6381750" y="3459163"/>
          <p14:tracePt t="81433" x="6365875" y="3449638"/>
          <p14:tracePt t="81441" x="6348413" y="3441700"/>
          <p14:tracePt t="81450" x="6338888" y="3441700"/>
          <p14:tracePt t="81457" x="6330950" y="3441700"/>
          <p14:tracePt t="81465" x="6313488" y="3441700"/>
          <p14:tracePt t="81473" x="6305550" y="3441700"/>
          <p14:tracePt t="81483" x="6297613" y="3433763"/>
          <p14:tracePt t="81489" x="6288088" y="3433763"/>
          <p14:tracePt t="81498" x="6280150" y="3433763"/>
          <p14:tracePt t="81505" x="6272213" y="3433763"/>
          <p14:tracePt t="81513" x="6246813" y="3433763"/>
          <p14:tracePt t="81521" x="6229350" y="3433763"/>
          <p14:tracePt t="81529" x="6211888" y="3433763"/>
          <p14:tracePt t="81537" x="6203950" y="3433763"/>
          <p14:tracePt t="81545" x="6186488" y="3433763"/>
          <p14:tracePt t="81553" x="6169025" y="3433763"/>
          <p14:tracePt t="81561" x="6161088" y="3433763"/>
          <p14:tracePt t="81569" x="6143625" y="3433763"/>
          <p14:tracePt t="81577" x="6135688" y="3433763"/>
          <p14:tracePt t="81672" x="6127750" y="3433763"/>
          <p14:tracePt t="81704" x="6127750" y="3449638"/>
          <p14:tracePt t="81713" x="6127750" y="3459163"/>
          <p14:tracePt t="81721" x="6127750" y="3467100"/>
          <p14:tracePt t="81729" x="6127750" y="3475038"/>
          <p14:tracePt t="81737" x="6127750" y="3484563"/>
          <p14:tracePt t="81744" x="6127750" y="3492500"/>
          <p14:tracePt t="81753" x="6127750" y="3509963"/>
          <p14:tracePt t="81768" x="6127750" y="3527425"/>
          <p14:tracePt t="81792" x="6127750" y="3535363"/>
          <p14:tracePt t="81816" x="6127750" y="3543300"/>
          <p14:tracePt t="81832" x="6127750" y="3552825"/>
          <p14:tracePt t="81840" x="6118225" y="3560763"/>
          <p14:tracePt t="81848" x="6110288" y="3568700"/>
          <p14:tracePt t="81856" x="6110288" y="3586163"/>
          <p14:tracePt t="81865" x="6110288" y="3594100"/>
          <p14:tracePt t="81873" x="6110288" y="3611563"/>
          <p14:tracePt t="81881" x="6110288" y="3619500"/>
          <p14:tracePt t="81889" x="6110288" y="3629025"/>
          <p14:tracePt t="81897" x="6118225" y="3654425"/>
          <p14:tracePt t="81920" x="6127750" y="3654425"/>
          <p14:tracePt t="81937" x="6127750" y="3671888"/>
          <p14:tracePt t="81961" x="6127750" y="3679825"/>
          <p14:tracePt t="81993" x="6135688" y="3679825"/>
          <p14:tracePt t="82003" x="6143625" y="3687763"/>
          <p14:tracePt t="82033" x="6153150" y="3697288"/>
          <p14:tracePt t="82049" x="6153150" y="3705225"/>
          <p14:tracePt t="82057" x="6153150" y="3713163"/>
          <p14:tracePt t="82065" x="6161088" y="3722688"/>
          <p14:tracePt t="82081" x="6169025" y="3738563"/>
          <p14:tracePt t="82089" x="6178550" y="3748088"/>
          <p14:tracePt t="82098" x="6178550" y="3756025"/>
          <p14:tracePt t="82105" x="6186488" y="3756025"/>
          <p14:tracePt t="82113" x="6186488" y="3763963"/>
          <p14:tracePt t="82129" x="6186488" y="3781425"/>
          <p14:tracePt t="82176" x="6203950" y="3781425"/>
          <p14:tracePt t="82192" x="6211888" y="3790950"/>
          <p14:tracePt t="82200" x="6211888" y="3806825"/>
          <p14:tracePt t="82208" x="6229350" y="3806825"/>
          <p14:tracePt t="82216" x="6246813" y="3816350"/>
          <p14:tracePt t="82232" x="6254750" y="3824288"/>
          <p14:tracePt t="82240" x="6272213" y="3824288"/>
          <p14:tracePt t="82248" x="6272213" y="3841750"/>
          <p14:tracePt t="82288" x="6288088" y="3841750"/>
          <p14:tracePt t="82304" x="6305550" y="3841750"/>
          <p14:tracePt t="83152" x="6288088" y="3841750"/>
          <p14:tracePt t="83178" x="6272213" y="3841750"/>
          <p14:tracePt t="83185" x="6262688" y="3841750"/>
          <p14:tracePt t="83193" x="6254750" y="3849688"/>
          <p14:tracePt t="83201" x="6246813" y="3849688"/>
          <p14:tracePt t="83208" x="6237288" y="3857625"/>
          <p14:tracePt t="83216" x="6229350" y="3867150"/>
          <p14:tracePt t="83224" x="6221413" y="3867150"/>
          <p14:tracePt t="83232" x="6211888" y="3892550"/>
          <p14:tracePt t="83240" x="6203950" y="3917950"/>
          <p14:tracePt t="83248" x="6194425" y="3935413"/>
          <p14:tracePt t="83256" x="6194425" y="3951288"/>
          <p14:tracePt t="83432" x="6194425" y="3960813"/>
          <p14:tracePt t="83440" x="6186488" y="3968750"/>
          <p14:tracePt t="83448" x="6169025" y="3976688"/>
          <p14:tracePt t="83480" x="6169025" y="3986213"/>
          <p14:tracePt t="83544" x="6153150" y="3986213"/>
          <p14:tracePt t="83576" x="6143625" y="3986213"/>
          <p14:tracePt t="84129" x="6135688" y="3986213"/>
          <p14:tracePt t="84145" x="6127750" y="3994150"/>
          <p14:tracePt t="84178" x="6118225" y="3994150"/>
          <p14:tracePt t="84185" x="6110288" y="3994150"/>
          <p14:tracePt t="84193" x="6092825" y="3994150"/>
          <p14:tracePt t="84209" x="6067425" y="3994150"/>
          <p14:tracePt t="84216" x="6059488" y="4011613"/>
          <p14:tracePt t="84224" x="6049963" y="4019550"/>
          <p14:tracePt t="84232" x="6034088" y="4037013"/>
          <p14:tracePt t="84240" x="6016625" y="4044950"/>
          <p14:tracePt t="84249" x="5999163" y="4062413"/>
          <p14:tracePt t="84256" x="5991225" y="4079875"/>
          <p14:tracePt t="84264" x="5983288" y="4095750"/>
          <p14:tracePt t="84272" x="5973763" y="4113213"/>
          <p14:tracePt t="84280" x="5965825" y="4121150"/>
          <p14:tracePt t="84288" x="5957888" y="4138613"/>
          <p14:tracePt t="84304" x="5957888" y="4146550"/>
          <p14:tracePt t="84313" x="5948363" y="4156075"/>
          <p14:tracePt t="84321" x="5948363" y="4164013"/>
          <p14:tracePt t="84345" x="5948363" y="4171950"/>
          <p14:tracePt t="84353" x="5948363" y="4181475"/>
          <p14:tracePt t="84361" x="5948363" y="4197350"/>
          <p14:tracePt t="84377" x="5948363" y="4232275"/>
          <p14:tracePt t="84385" x="5948363" y="4240213"/>
          <p14:tracePt t="84393" x="5948363" y="4257675"/>
          <p14:tracePt t="84401" x="5965825" y="4283075"/>
          <p14:tracePt t="84409" x="5965825" y="4291013"/>
          <p14:tracePt t="84418" x="5973763" y="4325938"/>
          <p14:tracePt t="84425" x="5991225" y="4351338"/>
          <p14:tracePt t="84434" x="5991225" y="4376738"/>
          <p14:tracePt t="84441" x="5991225" y="4402138"/>
          <p14:tracePt t="84451" x="5999163" y="4419600"/>
          <p14:tracePt t="84457" x="6008688" y="4445000"/>
          <p14:tracePt t="84467" x="6016625" y="4452938"/>
          <p14:tracePt t="84473" x="6016625" y="4460875"/>
          <p14:tracePt t="84481" x="6024563" y="4470400"/>
          <p14:tracePt t="84489" x="6034088" y="4486275"/>
          <p14:tracePt t="84497" x="6042025" y="4495800"/>
          <p14:tracePt t="84513" x="6049963" y="4495800"/>
          <p14:tracePt t="84521" x="6076950" y="4495800"/>
          <p14:tracePt t="84529" x="6084888" y="4503738"/>
          <p14:tracePt t="84537" x="6102350" y="4503738"/>
          <p14:tracePt t="84544" x="6143625" y="4513263"/>
          <p14:tracePt t="84552" x="6203950" y="4521200"/>
          <p14:tracePt t="84560" x="6262688" y="4538663"/>
          <p14:tracePt t="84568" x="6323013" y="4546600"/>
          <p14:tracePt t="84576" x="6373813" y="4554538"/>
          <p14:tracePt t="84584" x="6407150" y="4572000"/>
          <p14:tracePt t="84591" x="6432550" y="4572000"/>
          <p14:tracePt t="85329" x="6432550" y="4564063"/>
          <p14:tracePt t="86705" x="6432550" y="4572000"/>
          <p14:tracePt t="86713" x="6432550" y="4579938"/>
          <p14:tracePt t="86721" x="6432550" y="4597400"/>
          <p14:tracePt t="86729" x="6442075" y="4622800"/>
          <p14:tracePt t="86737" x="6467475" y="4640263"/>
          <p14:tracePt t="86745" x="6500813" y="4657725"/>
          <p14:tracePt t="86753" x="6535738" y="4665663"/>
          <p14:tracePt t="86763" x="6551613" y="4683125"/>
          <p14:tracePt t="86961" x="6551613" y="4699000"/>
          <p14:tracePt t="86969" x="6551613" y="4708525"/>
          <p14:tracePt t="86977" x="6551613" y="4724400"/>
          <p14:tracePt t="86985" x="6551613" y="4767263"/>
          <p14:tracePt t="86993" x="6561138" y="4835525"/>
          <p14:tracePt t="87001" x="6561138" y="4886325"/>
          <p14:tracePt t="87010" x="6561138" y="4929188"/>
          <p14:tracePt t="87017" x="6561138" y="4962525"/>
          <p14:tracePt t="87028" x="6561138" y="4987925"/>
          <p14:tracePt t="87033" x="6561138" y="5022850"/>
          <p14:tracePt t="87042" x="6561138" y="5048250"/>
          <p14:tracePt t="87049" x="6561138" y="5064125"/>
          <p14:tracePt t="87057" x="6561138" y="5091113"/>
          <p14:tracePt t="87065" x="6561138" y="5106988"/>
          <p14:tracePt t="87074" x="6561138" y="5116513"/>
          <p14:tracePt t="87081" x="6561138" y="5124450"/>
          <p14:tracePt t="87089" x="6561138" y="5132388"/>
          <p14:tracePt t="87097" x="6561138" y="5141913"/>
          <p14:tracePt t="87113" x="6561138" y="5157788"/>
          <p14:tracePt t="87120" x="6569075" y="5157788"/>
          <p14:tracePt t="87129" x="6569075" y="5167313"/>
          <p14:tracePt t="87144" x="6577013" y="5183188"/>
          <p14:tracePt t="87176" x="6586538" y="5183188"/>
          <p14:tracePt t="87192" x="6594475" y="5200650"/>
          <p14:tracePt t="87233" x="6602413" y="5218113"/>
          <p14:tracePt t="87248" x="6611938" y="5218113"/>
          <p14:tracePt t="87264" x="6611938" y="5235575"/>
          <p14:tracePt t="87272" x="6611938" y="5243513"/>
          <p14:tracePt t="87280" x="6611938" y="5251450"/>
          <p14:tracePt t="87288" x="6611938" y="5260975"/>
          <p14:tracePt t="87305" x="6611938" y="5268913"/>
          <p14:tracePt t="87337" x="6611938" y="5276850"/>
          <p14:tracePt t="87952" x="6611938" y="5294313"/>
          <p14:tracePt t="88401" x="6611938" y="5311775"/>
          <p14:tracePt t="88409" x="6619875" y="5319713"/>
          <p14:tracePt t="88417" x="6619875" y="5337175"/>
          <p14:tracePt t="88433" x="6627813" y="5345113"/>
          <p14:tracePt t="91921" x="6637338" y="5345113"/>
          <p14:tracePt t="91928" x="6654800" y="5345113"/>
          <p14:tracePt t="91944" x="6688138" y="5345113"/>
          <p14:tracePt t="91953" x="6731000" y="5345113"/>
          <p14:tracePt t="91961" x="6815138" y="5345113"/>
          <p14:tracePt t="91969" x="6943725" y="5327650"/>
          <p14:tracePt t="91977" x="7053263" y="5302250"/>
          <p14:tracePt t="91985" x="7172325" y="5268913"/>
          <p14:tracePt t="91994" x="7299325" y="5251450"/>
          <p14:tracePt t="92001" x="7418388" y="5208588"/>
          <p14:tracePt t="92008" x="7494588" y="5192713"/>
          <p14:tracePt t="92017" x="7521575" y="5183188"/>
          <p14:tracePt t="92025" x="7537450" y="5175250"/>
          <p14:tracePt t="92313" x="7546975" y="5167313"/>
          <p14:tracePt t="92344" x="7554913" y="5167313"/>
          <p14:tracePt t="92353" x="7562850" y="5167313"/>
          <p14:tracePt t="92361" x="7572375" y="5157788"/>
          <p14:tracePt t="92377" x="7580313" y="5149850"/>
          <p14:tracePt t="92385" x="7597775" y="5149850"/>
          <p14:tracePt t="92392" x="7639050" y="5141913"/>
          <p14:tracePt t="92400" x="7691438" y="5132388"/>
          <p14:tracePt t="92409" x="7742238" y="5132388"/>
          <p14:tracePt t="92416" x="7818438" y="5132388"/>
          <p14:tracePt t="92424" x="7902575" y="5132388"/>
          <p14:tracePt t="92433" x="8013700" y="5132388"/>
          <p14:tracePt t="92440" x="8107363" y="5157788"/>
          <p14:tracePt t="92448" x="8175625" y="5167313"/>
          <p14:tracePt t="92456" x="8226425" y="5175250"/>
          <p14:tracePt t="92465" x="8234363" y="5183188"/>
          <p14:tracePt t="92472" x="8251825" y="5192713"/>
          <p14:tracePt t="92481" x="8251825" y="5200650"/>
          <p14:tracePt t="92497" x="8234363" y="5218113"/>
          <p14:tracePt t="92505" x="8201025" y="5243513"/>
          <p14:tracePt t="92513" x="8150225" y="5276850"/>
          <p14:tracePt t="92521" x="8124825" y="5302250"/>
          <p14:tracePt t="92529" x="8099425" y="5319713"/>
          <p14:tracePt t="92537" x="8064500" y="5353050"/>
          <p14:tracePt t="92544" x="8039100" y="5380038"/>
          <p14:tracePt t="92553" x="8013700" y="5413375"/>
          <p14:tracePt t="92561" x="7988300" y="5438775"/>
          <p14:tracePt t="92569" x="7970838" y="5464175"/>
          <p14:tracePt t="92577" x="7962900" y="5472113"/>
          <p14:tracePt t="92586" x="7945438" y="5497513"/>
          <p14:tracePt t="92593" x="7927975" y="5514975"/>
          <p14:tracePt t="92601" x="7920038" y="5514975"/>
          <p14:tracePt t="92610" x="7912100" y="5524500"/>
          <p14:tracePt t="92617" x="7894638" y="5532438"/>
          <p14:tracePt t="92624" x="7877175" y="5540375"/>
          <p14:tracePt t="92634" x="7869238" y="5557838"/>
          <p14:tracePt t="92641" x="7851775" y="5565775"/>
          <p14:tracePt t="92650" x="7851775" y="5575300"/>
          <p14:tracePt t="92657" x="7835900" y="5575300"/>
          <p14:tracePt t="92728" x="7835900" y="5591175"/>
          <p14:tracePt t="92761" x="7835900" y="5600700"/>
          <p14:tracePt t="92777" x="7835900" y="5608638"/>
          <p14:tracePt t="92785" x="7835900" y="5616575"/>
          <p14:tracePt t="92793" x="7835900" y="5626100"/>
          <p14:tracePt t="92809" x="7835900" y="5634038"/>
          <p14:tracePt t="92825" x="7835900" y="5651500"/>
          <p14:tracePt t="92841" x="7851775" y="5659438"/>
          <p14:tracePt t="92889" x="7861300" y="5668963"/>
          <p14:tracePt t="92904" x="7861300" y="5676900"/>
          <p14:tracePt t="92937" x="7877175" y="5676900"/>
          <p14:tracePt t="93184" x="7886700" y="5684838"/>
          <p14:tracePt t="93193" x="7894638" y="5684838"/>
          <p14:tracePt t="93201" x="7912100" y="5684838"/>
          <p14:tracePt t="93209" x="7937500" y="5694363"/>
          <p14:tracePt t="93217" x="7980363" y="5702300"/>
          <p14:tracePt t="93224" x="8021638" y="5719763"/>
          <p14:tracePt t="93233" x="8099425" y="5735638"/>
          <p14:tracePt t="93240" x="8175625" y="5753100"/>
          <p14:tracePt t="93248" x="8243888" y="5761038"/>
          <p14:tracePt t="93256" x="8310563" y="5788025"/>
          <p14:tracePt t="93264" x="8345488" y="5795963"/>
          <p14:tracePt t="93272" x="8370888" y="5803900"/>
          <p14:tracePt t="93280" x="8388350" y="5803900"/>
          <p14:tracePt t="93320" x="8378825" y="5803900"/>
          <p14:tracePt t="93496" x="8362950" y="5803900"/>
          <p14:tracePt t="93705" x="8353425" y="5803900"/>
          <p14:tracePt t="93729" x="8335963" y="5813425"/>
          <p14:tracePt t="93737" x="8328025" y="5829300"/>
          <p14:tracePt t="93744" x="8320088" y="5838825"/>
          <p14:tracePt t="93752" x="8294688" y="5864225"/>
          <p14:tracePt t="93760" x="8243888" y="5889625"/>
          <p14:tracePt t="93768" x="8201025" y="5932488"/>
          <p14:tracePt t="93776" x="8140700" y="5948363"/>
          <p14:tracePt t="93784" x="8064500" y="5973763"/>
          <p14:tracePt t="93793" x="7980363" y="5991225"/>
          <p14:tracePt t="93800" x="7861300" y="6016625"/>
          <p14:tracePt t="93809" x="7732713" y="6049963"/>
          <p14:tracePt t="93817" x="7623175" y="6084888"/>
          <p14:tracePt t="93825" x="7504113" y="6110288"/>
          <p14:tracePt t="93833" x="7392988" y="6118225"/>
          <p14:tracePt t="93841" x="7291388" y="6135688"/>
          <p14:tracePt t="93849" x="7215188" y="6153150"/>
          <p14:tracePt t="93857" x="7172325" y="6153150"/>
          <p14:tracePt t="93864" x="7121525" y="6161088"/>
          <p14:tracePt t="93873" x="7113588" y="6169025"/>
          <p14:tracePt t="93881" x="7096125" y="6169025"/>
          <p14:tracePt t="93929" x="7088188" y="6186488"/>
          <p14:tracePt t="93969" x="7088188" y="6203950"/>
          <p14:tracePt t="93976" x="7078663" y="6211888"/>
          <p14:tracePt t="93985" x="7070725" y="6211888"/>
          <p14:tracePt t="93993" x="7053263" y="6229350"/>
          <p14:tracePt t="94000" x="7053263" y="6237288"/>
          <p14:tracePt t="94008" x="7035800" y="6246813"/>
          <p14:tracePt t="94016" x="7027863" y="6254750"/>
          <p14:tracePt t="94025" x="7010400" y="6262688"/>
          <p14:tracePt t="94032" x="6994525" y="6280150"/>
          <p14:tracePt t="94041" x="6985000" y="6280150"/>
          <p14:tracePt t="94049" x="6969125" y="6288088"/>
          <p14:tracePt t="94058" x="6951663" y="6288088"/>
          <p14:tracePt t="94249" x="6951663" y="6272213"/>
          <p14:tracePt t="94264" x="6951663" y="6254750"/>
          <p14:tracePt t="94272" x="6951663" y="6246813"/>
          <p14:tracePt t="94280" x="6951663" y="6237288"/>
          <p14:tracePt t="94288" x="6951663" y="6229350"/>
          <p14:tracePt t="94296" x="6951663" y="6221413"/>
          <p14:tracePt t="94304" x="6926263" y="6203950"/>
          <p14:tracePt t="94313" x="6916738" y="6186488"/>
          <p14:tracePt t="94329" x="6916738" y="6169025"/>
          <p14:tracePt t="94337" x="6908800" y="6169025"/>
          <p14:tracePt t="94354" x="6900863" y="6153150"/>
          <p14:tracePt t="94371" x="6891338" y="6143625"/>
          <p14:tracePt t="94385" x="6891338" y="6127750"/>
          <p14:tracePt t="94393" x="6883400" y="6110288"/>
          <p14:tracePt t="94402" x="6875463" y="6092825"/>
          <p14:tracePt t="94409" x="6875463" y="6067425"/>
          <p14:tracePt t="94417" x="6865938" y="6042025"/>
          <p14:tracePt t="94425" x="6858000" y="6008688"/>
          <p14:tracePt t="94433" x="6850063" y="5965825"/>
          <p14:tracePt t="94441" x="6850063" y="5932488"/>
          <p14:tracePt t="94449" x="6850063" y="5880100"/>
          <p14:tracePt t="94457" x="6850063" y="5813425"/>
          <p14:tracePt t="94465" x="6850063" y="5735638"/>
          <p14:tracePt t="94473" x="6850063" y="5668963"/>
          <p14:tracePt t="94481" x="6850063" y="5591175"/>
          <p14:tracePt t="94488" x="6850063" y="5540375"/>
          <p14:tracePt t="94497" x="6850063" y="5464175"/>
          <p14:tracePt t="94505" x="6840538" y="5405438"/>
          <p14:tracePt t="94513" x="6832600" y="5380038"/>
          <p14:tracePt t="94522" x="6824663" y="5362575"/>
          <p14:tracePt t="94529" x="6815138" y="5345113"/>
          <p14:tracePt t="94793" x="6807200" y="5337175"/>
          <p14:tracePt t="95177" x="6799263" y="5337175"/>
          <p14:tracePt t="95209" x="6789738" y="5337175"/>
          <p14:tracePt t="95216" x="6781800" y="5337175"/>
          <p14:tracePt t="95225" x="6764338" y="5337175"/>
          <p14:tracePt t="95233" x="6738938" y="5327650"/>
          <p14:tracePt t="95241" x="6731000" y="5319713"/>
          <p14:tracePt t="95250" x="6705600" y="5294313"/>
          <p14:tracePt t="95256" x="6705600" y="5286375"/>
          <p14:tracePt t="95369" x="6696075" y="5286375"/>
          <p14:tracePt t="95385" x="6696075" y="5302250"/>
          <p14:tracePt t="95393" x="6696075" y="5311775"/>
          <p14:tracePt t="95401" x="6696075" y="5345113"/>
          <p14:tracePt t="95409" x="6696075" y="5380038"/>
          <p14:tracePt t="95417" x="6696075" y="5430838"/>
          <p14:tracePt t="95425" x="6696075" y="5481638"/>
          <p14:tracePt t="95433" x="6688138" y="5524500"/>
          <p14:tracePt t="95441" x="6688138" y="5565775"/>
          <p14:tracePt t="95450" x="6688138" y="5641975"/>
          <p14:tracePt t="95457" x="6688138" y="5702300"/>
          <p14:tracePt t="95466" x="6688138" y="5745163"/>
          <p14:tracePt t="95473" x="6662738" y="5803900"/>
          <p14:tracePt t="95481" x="6645275" y="5854700"/>
          <p14:tracePt t="95489" x="6637338" y="5889625"/>
          <p14:tracePt t="95497" x="6627813" y="5932488"/>
          <p14:tracePt t="95505" x="6619875" y="5957888"/>
          <p14:tracePt t="95513" x="6611938" y="5983288"/>
          <p14:tracePt t="95521" x="6602413" y="5999163"/>
          <p14:tracePt t="95529" x="6594475" y="6024563"/>
          <p14:tracePt t="95537" x="6577013" y="6049963"/>
          <p14:tracePt t="95545" x="6577013" y="6076950"/>
          <p14:tracePt t="95553" x="6577013" y="6092825"/>
          <p14:tracePt t="95561" x="6577013" y="6118225"/>
          <p14:tracePt t="95569" x="6586538" y="6135688"/>
          <p14:tracePt t="95577" x="6586538" y="6143625"/>
          <p14:tracePt t="95585" x="6594475" y="6161088"/>
          <p14:tracePt t="95593" x="6611938" y="6169025"/>
          <p14:tracePt t="95601" x="6611938" y="6186488"/>
          <p14:tracePt t="95617" x="6619875" y="6186488"/>
          <p14:tracePt t="95633" x="6627813" y="6194425"/>
          <p14:tracePt t="95650" x="6627813" y="6211888"/>
          <p14:tracePt t="95657" x="6637338" y="6211888"/>
          <p14:tracePt t="95666" x="6637338" y="6229350"/>
          <p14:tracePt t="95682" x="6645275" y="6237288"/>
          <p14:tracePt t="95689" x="6645275" y="6246813"/>
          <p14:tracePt t="95721" x="6654800" y="6262688"/>
          <p14:tracePt t="95737" x="6662738" y="6262688"/>
          <p14:tracePt t="96041" x="6662738" y="6272213"/>
          <p14:tracePt t="96433" x="6662738" y="6262688"/>
          <p14:tracePt t="96632" x="6662738" y="6254750"/>
          <p14:tracePt t="97056" x="6662738" y="6246813"/>
          <p14:tracePt t="97072" x="6662738" y="6237288"/>
          <p14:tracePt t="97081" x="6662738" y="6221413"/>
          <p14:tracePt t="97089" x="6645275" y="6221413"/>
          <p14:tracePt t="97097" x="6645275" y="6203950"/>
          <p14:tracePt t="97104" x="6637338" y="6178550"/>
          <p14:tracePt t="97113" x="6637338" y="6169025"/>
          <p14:tracePt t="97121" x="6627813" y="6143625"/>
          <p14:tracePt t="97129" x="6594475" y="6110288"/>
          <p14:tracePt t="97137" x="6561138" y="6008688"/>
          <p14:tracePt t="97145" x="6526213" y="5905500"/>
          <p14:tracePt t="97153" x="6492875" y="5770563"/>
          <p14:tracePt t="97161" x="6457950" y="5641975"/>
          <p14:tracePt t="97169" x="6424613" y="5497513"/>
          <p14:tracePt t="97177" x="6356350" y="5286375"/>
          <p14:tracePt t="97185" x="6272213" y="5056188"/>
          <p14:tracePt t="97194" x="6178550" y="4810125"/>
          <p14:tracePt t="97201" x="6084888" y="4597400"/>
          <p14:tracePt t="97209" x="5973763" y="4376738"/>
          <p14:tracePt t="97217" x="5932488" y="4257675"/>
          <p14:tracePt t="97225" x="5905500" y="4156075"/>
          <p14:tracePt t="97233" x="5889625" y="4095750"/>
          <p14:tracePt t="97241" x="5880100" y="4070350"/>
          <p14:tracePt t="97248" x="5872163" y="4070350"/>
          <p14:tracePt t="97256" x="5872163" y="4052888"/>
          <p14:tracePt t="97329" x="5872163" y="4044950"/>
          <p14:tracePt t="97337" x="5872163" y="4037013"/>
          <p14:tracePt t="97345" x="5872163" y="4019550"/>
          <p14:tracePt t="97361" x="5864225" y="3976688"/>
          <p14:tracePt t="97369" x="5854700" y="3951288"/>
          <p14:tracePt t="97377" x="5838825" y="3935413"/>
          <p14:tracePt t="97384" x="5821363" y="3908425"/>
          <p14:tracePt t="97393" x="5803900" y="3883025"/>
          <p14:tracePt t="97401" x="5788025" y="3849688"/>
          <p14:tracePt t="97410" x="5761038" y="3798888"/>
          <p14:tracePt t="97417" x="5753100" y="3773488"/>
          <p14:tracePt t="97425" x="5745163" y="3756025"/>
          <p14:tracePt t="97433" x="5735638" y="3722688"/>
          <p14:tracePt t="97441" x="5727700" y="3636963"/>
          <p14:tracePt t="97449" x="5694363" y="3543300"/>
          <p14:tracePt t="97457" x="5676900" y="3467100"/>
          <p14:tracePt t="97465" x="5659438" y="3365500"/>
          <p14:tracePt t="97473" x="5626100" y="3263900"/>
          <p14:tracePt t="97481" x="5608638" y="3178175"/>
          <p14:tracePt t="97489" x="5583238" y="3076575"/>
          <p14:tracePt t="97497" x="5549900" y="2949575"/>
          <p14:tracePt t="97505" x="5514975" y="2871788"/>
          <p14:tracePt t="97512" x="5497513" y="2820988"/>
          <p14:tracePt t="97521" x="5481638" y="2778125"/>
          <p14:tracePt t="97530" x="5481638" y="2744788"/>
          <p14:tracePt t="97537" x="5472113" y="2719388"/>
          <p14:tracePt t="97776" x="5464175" y="2719388"/>
          <p14:tracePt t="97784" x="5464175" y="2727325"/>
          <p14:tracePt t="97808" x="5456238" y="2736850"/>
          <p14:tracePt t="97816" x="5446713" y="2736850"/>
          <p14:tracePt t="97825" x="5413375" y="2736850"/>
          <p14:tracePt t="97832" x="5370513" y="2736850"/>
          <p14:tracePt t="97841" x="5345113" y="2736850"/>
          <p14:tracePt t="97849" x="5327650" y="2736850"/>
          <p14:tracePt t="97857" x="5311775" y="2736850"/>
          <p14:tracePt t="97865" x="5294313" y="2736850"/>
          <p14:tracePt t="97913" x="5276850" y="2736850"/>
          <p14:tracePt t="97930" x="5268913" y="2727325"/>
          <p14:tracePt t="97946" x="5268913" y="2719388"/>
          <p14:tracePt t="98041" x="5260975" y="2711450"/>
          <p14:tracePt t="98049" x="5260975" y="2701925"/>
          <p14:tracePt t="99201" x="5243513" y="2693988"/>
          <p14:tracePt t="99216" x="5243513" y="2686050"/>
          <p14:tracePt t="99409" x="5251450" y="2686050"/>
          <p14:tracePt t="102425" x="5260975" y="2676525"/>
          <p14:tracePt t="102432" x="5268913" y="2668588"/>
          <p14:tracePt t="102440" x="5276850" y="2668588"/>
          <p14:tracePt t="104585" x="5276850" y="2660650"/>
          <p14:tracePt t="104625" x="5286375" y="2651125"/>
          <p14:tracePt t="104633" x="5294313" y="2651125"/>
          <p14:tracePt t="104649" x="5302250" y="2643188"/>
          <p14:tracePt t="104665" x="5319713" y="2643188"/>
          <p14:tracePt t="104673" x="5327650" y="2633663"/>
          <p14:tracePt t="104689" x="5327650" y="2625725"/>
          <p14:tracePt t="104953" x="5337175" y="2633663"/>
          <p14:tracePt t="104960" x="5345113" y="2660650"/>
          <p14:tracePt t="104968" x="5353050" y="2686050"/>
          <p14:tracePt t="104976" x="5362575" y="2719388"/>
          <p14:tracePt t="104984" x="5362575" y="2744788"/>
          <p14:tracePt t="104992" x="5370513" y="2778125"/>
          <p14:tracePt t="105000" x="5380038" y="2805113"/>
          <p14:tracePt t="105008" x="5380038" y="2830513"/>
          <p14:tracePt t="105016" x="5380038" y="2846388"/>
          <p14:tracePt t="105024" x="5380038" y="2863850"/>
          <p14:tracePt t="105081" x="5380038" y="2871788"/>
          <p14:tracePt t="105089" x="5380038" y="2881313"/>
          <p14:tracePt t="105104" x="5380038" y="2897188"/>
          <p14:tracePt t="105121" x="5380038" y="2922588"/>
          <p14:tracePt t="105129" x="5370513" y="2932113"/>
          <p14:tracePt t="105137" x="5362575" y="2949575"/>
          <p14:tracePt t="105144" x="5362575" y="2982913"/>
          <p14:tracePt t="105153" x="5353050" y="3000375"/>
          <p14:tracePt t="105161" x="5353050" y="3008313"/>
          <p14:tracePt t="105168" x="5353050" y="3025775"/>
          <p14:tracePt t="105177" x="5345113" y="3033713"/>
          <p14:tracePt t="105233" x="5337175" y="3033713"/>
          <p14:tracePt t="105241" x="5311775" y="3033713"/>
          <p14:tracePt t="105250" x="5276850" y="3041650"/>
          <p14:tracePt t="105257" x="5243513" y="3051175"/>
          <p14:tracePt t="105265" x="5200650" y="3059113"/>
          <p14:tracePt t="105273" x="5141913" y="3076575"/>
          <p14:tracePt t="105281" x="5064125" y="3084513"/>
          <p14:tracePt t="105289" x="5005388" y="3094038"/>
          <p14:tracePt t="105296" x="4954588" y="3109913"/>
          <p14:tracePt t="105304" x="4919663" y="3119438"/>
          <p14:tracePt t="105313" x="4886325" y="3135313"/>
          <p14:tracePt t="105321" x="4868863" y="3135313"/>
          <p14:tracePt t="105329" x="4852988" y="3135313"/>
          <p14:tracePt t="105577" x="4852988" y="3160713"/>
          <p14:tracePt t="105641" x="4860925" y="3160713"/>
          <p14:tracePt t="105857" x="4868863" y="3160713"/>
          <p14:tracePt t="105865" x="4878388" y="3160713"/>
          <p14:tracePt t="105873" x="4903788" y="3170238"/>
          <p14:tracePt t="105881" x="4937125" y="3178175"/>
          <p14:tracePt t="105889" x="4962525" y="3178175"/>
          <p14:tracePt t="105899" x="4997450" y="3178175"/>
          <p14:tracePt t="105905" x="5038725" y="3178175"/>
          <p14:tracePt t="105912" x="5056188" y="3178175"/>
          <p14:tracePt t="105921" x="5073650" y="3178175"/>
          <p14:tracePt t="105929" x="5091113" y="3178175"/>
          <p14:tracePt t="106209" x="5106988" y="3178175"/>
          <p14:tracePt t="106824" x="5106988" y="3186113"/>
          <p14:tracePt t="106832" x="5099050" y="3195638"/>
          <p14:tracePt t="106840" x="5091113" y="3203575"/>
          <p14:tracePt t="106849" x="5091113" y="3211513"/>
          <p14:tracePt t="106857" x="5081588" y="3221038"/>
          <p14:tracePt t="106865" x="5081588" y="3238500"/>
          <p14:tracePt t="106873" x="5073650" y="3238500"/>
          <p14:tracePt t="106881" x="5064125" y="3246438"/>
          <p14:tracePt t="106889" x="5056188" y="3254375"/>
          <p14:tracePt t="106914" x="5038725" y="3279775"/>
          <p14:tracePt t="106921" x="5022850" y="3289300"/>
          <p14:tracePt t="106930" x="4997450" y="3297238"/>
          <p14:tracePt t="106937" x="4962525" y="3297238"/>
          <p14:tracePt t="106945" x="4929188" y="3305175"/>
          <p14:tracePt t="106953" x="4886325" y="3330575"/>
          <p14:tracePt t="106963" x="4835525" y="3330575"/>
          <p14:tracePt t="106969" x="4792663" y="3330575"/>
          <p14:tracePt t="106977" x="4749800" y="3340100"/>
          <p14:tracePt t="106984" x="4716463" y="3348038"/>
          <p14:tracePt t="106993" x="4657725" y="3348038"/>
          <p14:tracePt t="107000" x="4614863" y="3348038"/>
          <p14:tracePt t="107009" x="4589463" y="3348038"/>
          <p14:tracePt t="107017" x="4572000" y="3348038"/>
          <p14:tracePt t="107024" x="4554538" y="3340100"/>
          <p14:tracePt t="107041" x="4538663" y="3322638"/>
          <p14:tracePt t="107080" x="4529138" y="3297238"/>
          <p14:tracePt t="107105" x="4521200" y="3297238"/>
          <p14:tracePt t="107137" x="4503738" y="3297238"/>
          <p14:tracePt t="107145" x="4495800" y="3297238"/>
          <p14:tracePt t="107153" x="4486275" y="3297238"/>
          <p14:tracePt t="107162" x="4478338" y="3297238"/>
          <p14:tracePt t="107169" x="4460875" y="3297238"/>
          <p14:tracePt t="107177" x="4445000" y="3297238"/>
          <p14:tracePt t="107185" x="4435475" y="3297238"/>
          <p14:tracePt t="107194" x="4419600" y="3305175"/>
          <p14:tracePt t="107201" x="4402138" y="3305175"/>
          <p14:tracePt t="107209" x="4394200" y="3314700"/>
          <p14:tracePt t="107217" x="4376738" y="3322638"/>
          <p14:tracePt t="107233" x="4368800" y="3330575"/>
          <p14:tracePt t="107241" x="4359275" y="3330575"/>
          <p14:tracePt t="107249" x="4359275" y="3348038"/>
          <p14:tracePt t="107257" x="4359275" y="3355975"/>
          <p14:tracePt t="107264" x="4351338" y="3373438"/>
          <p14:tracePt t="107272" x="4333875" y="3390900"/>
          <p14:tracePt t="107280" x="4333875" y="3408363"/>
          <p14:tracePt t="107289" x="4333875" y="3424238"/>
          <p14:tracePt t="107297" x="4333875" y="3441700"/>
          <p14:tracePt t="107304" x="4325938" y="3467100"/>
          <p14:tracePt t="107312" x="4316413" y="3484563"/>
          <p14:tracePt t="107320" x="4316413" y="3509963"/>
          <p14:tracePt t="107328" x="4308475" y="3527425"/>
          <p14:tracePt t="107336" x="4308475" y="3535363"/>
          <p14:tracePt t="107345" x="4308475" y="3543300"/>
          <p14:tracePt t="107352" x="4308475" y="3560763"/>
          <p14:tracePt t="107368" x="4308475" y="3578225"/>
          <p14:tracePt t="107377" x="4300538" y="3594100"/>
          <p14:tracePt t="107384" x="4300538" y="3603625"/>
          <p14:tracePt t="107393" x="4300538" y="3619500"/>
          <p14:tracePt t="107400" x="4300538" y="3629025"/>
          <p14:tracePt t="107409" x="4300538" y="3646488"/>
          <p14:tracePt t="107425" x="4300538" y="3662363"/>
          <p14:tracePt t="107449" x="4300538" y="3671888"/>
          <p14:tracePt t="107457" x="4308475" y="3687763"/>
          <p14:tracePt t="107481" x="4316413" y="3713163"/>
          <p14:tracePt t="107496" x="4325938" y="3738563"/>
          <p14:tracePt t="107505" x="4333875" y="3738563"/>
          <p14:tracePt t="107514" x="4333875" y="3756025"/>
          <p14:tracePt t="107529" x="4333875" y="3773488"/>
          <p14:tracePt t="107537" x="4351338" y="3798888"/>
          <p14:tracePt t="107546" x="4376738" y="3832225"/>
          <p14:tracePt t="107553" x="4384675" y="3857625"/>
          <p14:tracePt t="107563" x="4402138" y="3875088"/>
          <p14:tracePt t="107569" x="4427538" y="3900488"/>
          <p14:tracePt t="107577" x="4445000" y="3925888"/>
          <p14:tracePt t="107584" x="4470400" y="3951288"/>
          <p14:tracePt t="107594" x="4503738" y="3968750"/>
          <p14:tracePt t="107601" x="4513263" y="3976688"/>
          <p14:tracePt t="107609" x="4529138" y="3986213"/>
          <p14:tracePt t="108409" x="4538663" y="3986213"/>
          <p14:tracePt t="108905" x="4529138" y="3986213"/>
          <p14:tracePt t="108921" x="4521200" y="3976688"/>
          <p14:tracePt t="108936" x="4503738" y="3968750"/>
          <p14:tracePt t="108952" x="4486275" y="3968750"/>
          <p14:tracePt t="108969" x="4470400" y="3968750"/>
          <p14:tracePt t="108977" x="4460875" y="3968750"/>
          <p14:tracePt t="108984" x="4445000" y="3968750"/>
          <p14:tracePt t="108993" x="4427538" y="3968750"/>
          <p14:tracePt t="109009" x="4410075" y="3968750"/>
          <p14:tracePt t="109016" x="4402138" y="3968750"/>
          <p14:tracePt t="109025" x="4384675" y="3968750"/>
          <p14:tracePt t="109033" x="4368800" y="3968750"/>
          <p14:tracePt t="109049" x="4359275" y="3986213"/>
          <p14:tracePt t="109097" x="4359275" y="3994150"/>
          <p14:tracePt t="109113" x="4359275" y="4002088"/>
          <p14:tracePt t="109121" x="4359275" y="4011613"/>
          <p14:tracePt t="109129" x="4359275" y="4019550"/>
          <p14:tracePt t="109137" x="4351338" y="4027488"/>
          <p14:tracePt t="109145" x="4351338" y="4044950"/>
          <p14:tracePt t="109161" x="4341813" y="4070350"/>
          <p14:tracePt t="109169" x="4341813" y="4079875"/>
          <p14:tracePt t="109177" x="4333875" y="4105275"/>
          <p14:tracePt t="109184" x="4325938" y="4121150"/>
          <p14:tracePt t="109193" x="4325938" y="4138613"/>
          <p14:tracePt t="109201" x="4316413" y="4138613"/>
          <p14:tracePt t="109208" x="4308475" y="4156075"/>
          <p14:tracePt t="109217" x="4308475" y="4164013"/>
          <p14:tracePt t="109224" x="4300538" y="4189413"/>
          <p14:tracePt t="109233" x="4291013" y="4224338"/>
          <p14:tracePt t="109241" x="4283075" y="4257675"/>
          <p14:tracePt t="109249" x="4283075" y="4265613"/>
          <p14:tracePt t="109257" x="4283075" y="4283075"/>
          <p14:tracePt t="109266" x="4283075" y="4300538"/>
          <p14:tracePt t="109273" x="4283075" y="4316413"/>
          <p14:tracePt t="109281" x="4283075" y="4341813"/>
          <p14:tracePt t="109289" x="4283075" y="4368800"/>
          <p14:tracePt t="109297" x="4283075" y="4384675"/>
          <p14:tracePt t="109304" x="4291013" y="4410075"/>
          <p14:tracePt t="109312" x="4300538" y="4427538"/>
          <p14:tracePt t="109320" x="4308475" y="4445000"/>
          <p14:tracePt t="109328" x="4308475" y="4452938"/>
          <p14:tracePt t="109336" x="4308475" y="4478338"/>
          <p14:tracePt t="109344" x="4316413" y="4503738"/>
          <p14:tracePt t="109352" x="4325938" y="4521200"/>
          <p14:tracePt t="109360" x="4325938" y="4538663"/>
          <p14:tracePt t="109376" x="4325938" y="4554538"/>
          <p14:tracePt t="109400" x="4325938" y="4572000"/>
          <p14:tracePt t="109433" x="4333875" y="4579938"/>
          <p14:tracePt t="109441" x="4341813" y="4579938"/>
          <p14:tracePt t="109449" x="4351338" y="4589463"/>
          <p14:tracePt t="109457" x="4351338" y="4597400"/>
          <p14:tracePt t="109466" x="4359275" y="4597400"/>
          <p14:tracePt t="109473" x="4368800" y="4614863"/>
          <p14:tracePt t="109489" x="4394200" y="4622800"/>
          <p14:tracePt t="109498" x="4402138" y="4640263"/>
          <p14:tracePt t="109504" x="4419600" y="4640263"/>
          <p14:tracePt t="109513" x="4452938" y="4657725"/>
          <p14:tracePt t="109521" x="4486275" y="4665663"/>
          <p14:tracePt t="109529" x="4546600" y="4665663"/>
          <p14:tracePt t="109537" x="4605338" y="4673600"/>
          <p14:tracePt t="109544" x="4648200" y="4691063"/>
          <p14:tracePt t="109554" x="4683125" y="4691063"/>
          <p14:tracePt t="109561" x="4733925" y="4691063"/>
          <p14:tracePt t="109569" x="4767263" y="4691063"/>
          <p14:tracePt t="109576" x="4802188" y="4691063"/>
          <p14:tracePt t="109584" x="4810125" y="4691063"/>
          <p14:tracePt t="109593" x="4835525" y="4691063"/>
          <p14:tracePt t="109601" x="4852988" y="4691063"/>
          <p14:tracePt t="109649" x="4860925" y="4691063"/>
          <p14:tracePt t="109665" x="4878388" y="4691063"/>
          <p14:tracePt t="109681" x="4894263" y="4691063"/>
          <p14:tracePt t="109809" x="4903788" y="4691063"/>
          <p14:tracePt t="109817" x="4911725" y="4691063"/>
          <p14:tracePt t="109824" x="4919663" y="4691063"/>
          <p14:tracePt t="109833" x="4929188" y="4691063"/>
          <p14:tracePt t="109841" x="4946650" y="4691063"/>
          <p14:tracePt t="109856" x="4972050" y="4691063"/>
          <p14:tracePt t="109864" x="4979988" y="4691063"/>
          <p14:tracePt t="109873" x="4997450" y="4691063"/>
          <p14:tracePt t="109881" x="5013325" y="4691063"/>
          <p14:tracePt t="113392" x="5022850" y="4691063"/>
          <p14:tracePt t="113408" x="5030788" y="4691063"/>
          <p14:tracePt t="113417" x="5048250" y="4699000"/>
          <p14:tracePt t="113424" x="5073650" y="4708525"/>
          <p14:tracePt t="113433" x="5141913" y="4724400"/>
          <p14:tracePt t="113441" x="5226050" y="4749800"/>
          <p14:tracePt t="113448" x="5370513" y="4759325"/>
          <p14:tracePt t="113457" x="5549900" y="4784725"/>
          <p14:tracePt t="113466" x="5761038" y="4802188"/>
          <p14:tracePt t="113473" x="6084888" y="4818063"/>
          <p14:tracePt t="113481" x="6457950" y="4818063"/>
          <p14:tracePt t="113489" x="7010400" y="4818063"/>
          <p14:tracePt t="113497" x="7554913" y="4818063"/>
          <p14:tracePt t="113505" x="8039100" y="4818063"/>
          <p14:tracePt t="113514" x="8447088" y="4810125"/>
          <p14:tracePt t="113521" x="8812213" y="4749800"/>
          <p14:tracePt t="113528" x="9126538" y="46656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86510"/>
            <a:ext cx="4878388" cy="66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2024" name="Rectangle 8"/>
          <p:cNvSpPr>
            <a:spLocks noChangeArrowheads="1"/>
          </p:cNvSpPr>
          <p:nvPr/>
        </p:nvSpPr>
        <p:spPr bwMode="auto">
          <a:xfrm>
            <a:off x="5292080" y="5949280"/>
            <a:ext cx="34559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</a:rPr>
              <a:t>乙机接收流程</a:t>
            </a:r>
          </a:p>
        </p:txBody>
      </p:sp>
      <p:sp>
        <p:nvSpPr>
          <p:cNvPr id="4" name="动作按钮: 上一张 3">
            <a:hlinkClick r:id="" action="ppaction://hlinkshowjump?jump=lastslideviewed" highlightClick="1"/>
          </p:cNvPr>
          <p:cNvSpPr/>
          <p:nvPr/>
        </p:nvSpPr>
        <p:spPr>
          <a:xfrm>
            <a:off x="467544" y="6309320"/>
            <a:ext cx="576064" cy="288032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489218D-C1E4-4DA2-BE30-E764E3048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97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92"/>
    </mc:Choice>
    <mc:Fallback>
      <p:transition spd="slow" advTm="82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44" x="8743950" y="3527425"/>
          <p14:tracePt t="2052" x="8455025" y="3527425"/>
          <p14:tracePt t="2060" x="8191500" y="3527425"/>
          <p14:tracePt t="2068" x="7902575" y="3527425"/>
          <p14:tracePt t="2076" x="7631113" y="3517900"/>
          <p14:tracePt t="2084" x="7402513" y="3517900"/>
          <p14:tracePt t="2092" x="7129463" y="3484563"/>
          <p14:tracePt t="2100" x="6891338" y="3467100"/>
          <p14:tracePt t="2109" x="6637338" y="3424238"/>
          <p14:tracePt t="2117" x="6381750" y="3355975"/>
          <p14:tracePt t="2125" x="6161088" y="3330575"/>
          <p14:tracePt t="2134" x="5999163" y="3305175"/>
          <p14:tracePt t="2141" x="5846763" y="3289300"/>
          <p14:tracePt t="2149" x="5735638" y="3289300"/>
          <p14:tracePt t="2157" x="5676900" y="3289300"/>
          <p14:tracePt t="2166" x="5659438" y="3297238"/>
          <p14:tracePt t="2172" x="5668963" y="3322638"/>
          <p14:tracePt t="2182" x="5735638" y="3355975"/>
          <p14:tracePt t="2189" x="5813425" y="3408363"/>
          <p14:tracePt t="2197" x="5889625" y="3449638"/>
          <p14:tracePt t="2308" x="5905500" y="3467100"/>
          <p14:tracePt t="2317" x="5880100" y="3459163"/>
          <p14:tracePt t="2325" x="5803900" y="3408363"/>
          <p14:tracePt t="2332" x="5735638" y="3355975"/>
          <p14:tracePt t="2341" x="5659438" y="3305175"/>
          <p14:tracePt t="2349" x="5489575" y="3238500"/>
          <p14:tracePt t="2356" x="5218113" y="3203575"/>
          <p14:tracePt t="2365" x="4878388" y="3152775"/>
          <p14:tracePt t="2372" x="4546600" y="3101975"/>
          <p14:tracePt t="2380" x="4240213" y="3067050"/>
          <p14:tracePt t="2388" x="4070350" y="3067050"/>
          <p14:tracePt t="2396" x="3841750" y="3067050"/>
          <p14:tracePt t="2404" x="3543300" y="3067050"/>
          <p14:tracePt t="2412" x="3254375" y="3067050"/>
          <p14:tracePt t="2421" x="2990850" y="3051175"/>
          <p14:tracePt t="2428" x="2838450" y="3033713"/>
          <p14:tracePt t="2437" x="2686050" y="3033713"/>
          <p14:tracePt t="2445" x="2524125" y="3033713"/>
          <p14:tracePt t="2452" x="2397125" y="3016250"/>
          <p14:tracePt t="2461" x="2268538" y="2990850"/>
          <p14:tracePt t="2469" x="2159000" y="2965450"/>
          <p14:tracePt t="2477" x="2039938" y="2922588"/>
          <p14:tracePt t="2485" x="1938338" y="2889250"/>
          <p14:tracePt t="2493" x="1844675" y="2863850"/>
          <p14:tracePt t="2501" x="1758950" y="2838450"/>
          <p14:tracePt t="2508" x="1700213" y="2820988"/>
          <p14:tracePt t="2518" x="1649413" y="2813050"/>
          <p14:tracePt t="2525" x="1614488" y="2805113"/>
          <p14:tracePt t="2532" x="1597025" y="2795588"/>
          <p14:tracePt t="2541" x="1581150" y="2787650"/>
          <p14:tracePt t="2549" x="1555750" y="2770188"/>
          <p14:tracePt t="2557" x="1546225" y="2770188"/>
          <p14:tracePt t="2565" x="1530350" y="2762250"/>
          <p14:tracePt t="2573" x="1504950" y="2762250"/>
          <p14:tracePt t="2582" x="1462088" y="2736850"/>
          <p14:tracePt t="2589" x="1411288" y="2719388"/>
          <p14:tracePt t="2597" x="1350963" y="2711450"/>
          <p14:tracePt t="2605" x="1308100" y="2693988"/>
          <p14:tracePt t="2613" x="1274763" y="2686050"/>
          <p14:tracePt t="2621" x="1241425" y="2676525"/>
          <p14:tracePt t="2629" x="1216025" y="2668588"/>
          <p14:tracePt t="2637" x="1189038" y="2668588"/>
          <p14:tracePt t="2645" x="1181100" y="2660650"/>
          <p14:tracePt t="2653" x="1181100" y="2643188"/>
          <p14:tracePt t="2660" x="1173163" y="2633663"/>
          <p14:tracePt t="2668" x="1163638" y="2625725"/>
          <p14:tracePt t="2676" x="1163638" y="2617788"/>
          <p14:tracePt t="2684" x="1163638" y="2608263"/>
          <p14:tracePt t="2692" x="1155700" y="2582863"/>
          <p14:tracePt t="2700" x="1147763" y="2566988"/>
          <p14:tracePt t="2708" x="1138238" y="2549525"/>
          <p14:tracePt t="2716" x="1122363" y="2524125"/>
          <p14:tracePt t="2724" x="1087438" y="2506663"/>
          <p14:tracePt t="2733" x="1054100" y="2489200"/>
          <p14:tracePt t="2741" x="1044575" y="2489200"/>
          <p14:tracePt t="2892" x="993775" y="2481263"/>
          <p14:tracePt t="2900" x="798513" y="2379663"/>
          <p14:tracePt t="2908" x="611188" y="2209800"/>
          <p14:tracePt t="2916" x="476250" y="2090738"/>
          <p14:tracePt t="2924" x="374650" y="2005013"/>
          <p14:tracePt t="2932" x="255588" y="1938338"/>
          <p14:tracePt t="2940" x="177800" y="1885950"/>
          <p14:tracePt t="2948" x="152400" y="1852613"/>
          <p14:tracePt t="2964" x="144463" y="1835150"/>
          <p14:tracePt t="2981" x="144463" y="1819275"/>
          <p14:tracePt t="2988" x="161925" y="1809750"/>
          <p14:tracePt t="2997" x="169863" y="1801813"/>
          <p14:tracePt t="3005" x="177800" y="1793875"/>
          <p14:tracePt t="3013" x="177800" y="1776413"/>
          <p14:tracePt t="3021" x="177800" y="1766888"/>
          <p14:tracePt t="3028" x="177800" y="1751013"/>
          <p14:tracePt t="3036" x="187325" y="1725613"/>
          <p14:tracePt t="3044" x="203200" y="1690688"/>
          <p14:tracePt t="3052" x="203200" y="1682750"/>
          <p14:tracePt t="3060" x="203200" y="1649413"/>
          <p14:tracePt t="3068" x="203200" y="1622425"/>
          <p14:tracePt t="3076" x="203200" y="1606550"/>
          <p14:tracePt t="3084" x="195263" y="1589088"/>
          <p14:tracePt t="3093" x="195263" y="1563688"/>
          <p14:tracePt t="3108" x="187325" y="1546225"/>
          <p14:tracePt t="3116" x="177800" y="1530350"/>
          <p14:tracePt t="3124" x="177800" y="1520825"/>
          <p14:tracePt t="3132" x="177800" y="1512888"/>
          <p14:tracePt t="3140" x="177800" y="1495425"/>
          <p14:tracePt t="3156" x="177800" y="1477963"/>
          <p14:tracePt t="3165" x="187325" y="1470025"/>
          <p14:tracePt t="3173" x="195263" y="1462088"/>
          <p14:tracePt t="3181" x="212725" y="1444625"/>
          <p14:tracePt t="3188" x="238125" y="1419225"/>
          <p14:tracePt t="3197" x="255588" y="1393825"/>
          <p14:tracePt t="3205" x="263525" y="1385888"/>
          <p14:tracePt t="3213" x="271463" y="1376363"/>
          <p14:tracePt t="3222" x="280988" y="1350963"/>
          <p14:tracePt t="3229" x="296863" y="1325563"/>
          <p14:tracePt t="3238" x="306388" y="1308100"/>
          <p14:tracePt t="3244" x="322263" y="1282700"/>
          <p14:tracePt t="3253" x="322263" y="1266825"/>
          <p14:tracePt t="3261" x="322263" y="1257300"/>
          <p14:tracePt t="3269" x="331788" y="1241425"/>
          <p14:tracePt t="3277" x="339725" y="1216025"/>
          <p14:tracePt t="3285" x="339725" y="1198563"/>
          <p14:tracePt t="3293" x="339725" y="1189038"/>
          <p14:tracePt t="3301" x="347663" y="1173163"/>
          <p14:tracePt t="3309" x="365125" y="1147763"/>
          <p14:tracePt t="3316" x="365125" y="1130300"/>
          <p14:tracePt t="3324" x="374650" y="1112838"/>
          <p14:tracePt t="3332" x="382588" y="1104900"/>
          <p14:tracePt t="3341" x="382588" y="1096963"/>
          <p14:tracePt t="3356" x="382588" y="1079500"/>
          <p14:tracePt t="3365" x="382588" y="1069975"/>
          <p14:tracePt t="3397" x="390525" y="1062038"/>
          <p14:tracePt t="4158" x="400050" y="1054100"/>
          <p14:tracePt t="4180" x="407988" y="1044575"/>
          <p14:tracePt t="5076" x="415925" y="1036638"/>
          <p14:tracePt t="5956" x="425450" y="1036638"/>
          <p14:tracePt t="5964" x="433388" y="1019175"/>
          <p14:tracePt t="5972" x="433388" y="1011238"/>
          <p14:tracePt t="5980" x="450850" y="993775"/>
          <p14:tracePt t="5989" x="458788" y="977900"/>
          <p14:tracePt t="5997" x="458788" y="968375"/>
          <p14:tracePt t="6006" x="458788" y="942975"/>
          <p14:tracePt t="6012" x="458788" y="917575"/>
          <p14:tracePt t="6025" x="458788" y="909638"/>
          <p14:tracePt t="6029" x="458788" y="892175"/>
          <p14:tracePt t="6037" x="458788" y="884238"/>
          <p14:tracePt t="6045" x="458788" y="874713"/>
          <p14:tracePt t="6053" x="458788" y="858838"/>
          <p14:tracePt t="6061" x="458788" y="841375"/>
          <p14:tracePt t="6068" x="458788" y="815975"/>
          <p14:tracePt t="6077" x="458788" y="790575"/>
          <p14:tracePt t="6085" x="458788" y="781050"/>
          <p14:tracePt t="6093" x="458788" y="765175"/>
          <p14:tracePt t="6101" x="458788" y="747713"/>
          <p14:tracePt t="6109" x="458788" y="739775"/>
          <p14:tracePt t="6117" x="458788" y="722313"/>
          <p14:tracePt t="6124" x="466725" y="714375"/>
          <p14:tracePt t="6133" x="466725" y="696913"/>
          <p14:tracePt t="6140" x="484188" y="679450"/>
          <p14:tracePt t="6149" x="492125" y="663575"/>
          <p14:tracePt t="6158" x="501650" y="646113"/>
          <p14:tracePt t="6165" x="509588" y="628650"/>
          <p14:tracePt t="6174" x="509588" y="611188"/>
          <p14:tracePt t="6179" x="519113" y="611188"/>
          <p14:tracePt t="10437" x="527050" y="603250"/>
          <p14:tracePt t="10445" x="527050" y="595313"/>
          <p14:tracePt t="11276" x="527050" y="603250"/>
          <p14:tracePt t="11284" x="527050" y="611188"/>
          <p14:tracePt t="11292" x="527050" y="628650"/>
          <p14:tracePt t="11300" x="534988" y="636588"/>
          <p14:tracePt t="11309" x="544513" y="663575"/>
          <p14:tracePt t="11317" x="552450" y="688975"/>
          <p14:tracePt t="11325" x="552450" y="714375"/>
          <p14:tracePt t="11332" x="552450" y="730250"/>
          <p14:tracePt t="11341" x="560388" y="747713"/>
          <p14:tracePt t="11349" x="569913" y="765175"/>
          <p14:tracePt t="11357" x="569913" y="781050"/>
          <p14:tracePt t="11366" x="569913" y="808038"/>
          <p14:tracePt t="11372" x="569913" y="823913"/>
          <p14:tracePt t="11381" x="569913" y="833438"/>
          <p14:tracePt t="11389" x="569913" y="849313"/>
          <p14:tracePt t="11398" x="569913" y="858838"/>
          <p14:tracePt t="11661" x="569913" y="866775"/>
          <p14:tracePt t="12244" x="585788" y="874713"/>
          <p14:tracePt t="12252" x="585788" y="892175"/>
          <p14:tracePt t="12268" x="585788" y="917575"/>
          <p14:tracePt t="12276" x="585788" y="960438"/>
          <p14:tracePt t="12284" x="585788" y="993775"/>
          <p14:tracePt t="12292" x="585788" y="1044575"/>
          <p14:tracePt t="12300" x="585788" y="1112838"/>
          <p14:tracePt t="12308" x="585788" y="1189038"/>
          <p14:tracePt t="12316" x="585788" y="1257300"/>
          <p14:tracePt t="12325" x="585788" y="1317625"/>
          <p14:tracePt t="12333" x="585788" y="1360488"/>
          <p14:tracePt t="12341" x="585788" y="1385888"/>
          <p14:tracePt t="12349" x="585788" y="1401763"/>
          <p14:tracePt t="12357" x="585788" y="1427163"/>
          <p14:tracePt t="12365" x="585788" y="1444625"/>
          <p14:tracePt t="12372" x="585788" y="1452563"/>
          <p14:tracePt t="12388" x="585788" y="1470025"/>
          <p14:tracePt t="12397" x="585788" y="1477963"/>
          <p14:tracePt t="12404" x="585788" y="1487488"/>
          <p14:tracePt t="12412" x="585788" y="1512888"/>
          <p14:tracePt t="12420" x="585788" y="1538288"/>
          <p14:tracePt t="12428" x="585788" y="1571625"/>
          <p14:tracePt t="12436" x="585788" y="1606550"/>
          <p14:tracePt t="12444" x="585788" y="1622425"/>
          <p14:tracePt t="12452" x="585788" y="1631950"/>
          <p14:tracePt t="13390" x="585788" y="1639888"/>
          <p14:tracePt t="13397" x="585788" y="1649413"/>
          <p14:tracePt t="13684" x="585788" y="1665288"/>
          <p14:tracePt t="13692" x="585788" y="1674813"/>
          <p14:tracePt t="13701" x="585788" y="1700213"/>
          <p14:tracePt t="13708" x="577850" y="1741488"/>
          <p14:tracePt t="13717" x="569913" y="1801813"/>
          <p14:tracePt t="13724" x="569913" y="1844675"/>
          <p14:tracePt t="13733" x="569913" y="1870075"/>
          <p14:tracePt t="13740" x="569913" y="1878013"/>
          <p14:tracePt t="13749" x="569913" y="1903413"/>
          <p14:tracePt t="13756" x="569913" y="1920875"/>
          <p14:tracePt t="13773" x="569913" y="1938338"/>
          <p14:tracePt t="14276" x="569913" y="1954213"/>
          <p14:tracePt t="14284" x="569913" y="1963738"/>
          <p14:tracePt t="14291" x="577850" y="1963738"/>
          <p14:tracePt t="14308" x="577850" y="1979613"/>
          <p14:tracePt t="14332" x="577850" y="1997075"/>
          <p14:tracePt t="14349" x="577850" y="2014538"/>
          <p14:tracePt t="14364" x="577850" y="2022475"/>
          <p14:tracePt t="14373" x="577850" y="2030413"/>
          <p14:tracePt t="14381" x="577850" y="2039938"/>
          <p14:tracePt t="14405" x="577850" y="2047875"/>
          <p14:tracePt t="15084" x="577850" y="2055813"/>
          <p14:tracePt t="15092" x="577850" y="2065338"/>
          <p14:tracePt t="15100" x="577850" y="2082800"/>
          <p14:tracePt t="15109" x="577850" y="2098675"/>
          <p14:tracePt t="15116" x="577850" y="2108200"/>
          <p14:tracePt t="15124" x="577850" y="2116138"/>
          <p14:tracePt t="15132" x="577850" y="2133600"/>
          <p14:tracePt t="15140" x="569913" y="2149475"/>
          <p14:tracePt t="15149" x="560388" y="2159000"/>
          <p14:tracePt t="15156" x="560388" y="2174875"/>
          <p14:tracePt t="15164" x="560388" y="2209800"/>
          <p14:tracePt t="15173" x="560388" y="2235200"/>
          <p14:tracePt t="15181" x="560388" y="2268538"/>
          <p14:tracePt t="15189" x="560388" y="2303463"/>
          <p14:tracePt t="15197" x="560388" y="2319338"/>
          <p14:tracePt t="15206" x="560388" y="2344738"/>
          <p14:tracePt t="15213" x="560388" y="2387600"/>
          <p14:tracePt t="15223" x="560388" y="2422525"/>
          <p14:tracePt t="15229" x="560388" y="2463800"/>
          <p14:tracePt t="15238" x="552450" y="2489200"/>
          <p14:tracePt t="15245" x="544513" y="2506663"/>
          <p14:tracePt t="15253" x="544513" y="2541588"/>
          <p14:tracePt t="15261" x="544513" y="2566988"/>
          <p14:tracePt t="15267" x="544513" y="2574925"/>
          <p14:tracePt t="15276" x="544513" y="2600325"/>
          <p14:tracePt t="15284" x="544513" y="2617788"/>
          <p14:tracePt t="15292" x="544513" y="2625725"/>
          <p14:tracePt t="15300" x="534988" y="2633663"/>
          <p14:tracePt t="15356" x="534988" y="2643188"/>
          <p14:tracePt t="15588" x="527050" y="2643188"/>
          <p14:tracePt t="15837" x="527050" y="2633663"/>
          <p14:tracePt t="15869" x="527050" y="2617788"/>
          <p14:tracePt t="15885" x="527050" y="2608263"/>
          <p14:tracePt t="15893" x="527050" y="2600325"/>
          <p14:tracePt t="15901" x="544513" y="2592388"/>
          <p14:tracePt t="15909" x="552450" y="2582863"/>
          <p14:tracePt t="15916" x="585788" y="2574925"/>
          <p14:tracePt t="15926" x="636588" y="2549525"/>
          <p14:tracePt t="15933" x="671513" y="2541588"/>
          <p14:tracePt t="15942" x="730250" y="2524125"/>
          <p14:tracePt t="15949" x="798513" y="2524125"/>
          <p14:tracePt t="15958" x="858838" y="2516188"/>
          <p14:tracePt t="15965" x="935038" y="2506663"/>
          <p14:tracePt t="15973" x="993775" y="2506663"/>
          <p14:tracePt t="15981" x="1036638" y="2506663"/>
          <p14:tracePt t="15989" x="1096963" y="2506663"/>
          <p14:tracePt t="15997" x="1163638" y="2506663"/>
          <p14:tracePt t="16005" x="1257300" y="2524125"/>
          <p14:tracePt t="16012" x="1343025" y="2557463"/>
          <p14:tracePt t="16020" x="1444625" y="2582863"/>
          <p14:tracePt t="16029" x="1546225" y="2608263"/>
          <p14:tracePt t="16037" x="1649413" y="2625725"/>
          <p14:tracePt t="16044" x="1733550" y="2651125"/>
          <p14:tracePt t="16052" x="1809750" y="2686050"/>
          <p14:tracePt t="16061" x="1860550" y="2711450"/>
          <p14:tracePt t="16069" x="1885950" y="2727325"/>
          <p14:tracePt t="16079" x="1903413" y="2736850"/>
          <p14:tracePt t="16085" x="1920875" y="2752725"/>
          <p14:tracePt t="16094" x="1920875" y="2762250"/>
          <p14:tracePt t="16101" x="1920875" y="2778125"/>
          <p14:tracePt t="16110" x="1928813" y="2795588"/>
          <p14:tracePt t="16117" x="1928813" y="2805113"/>
          <p14:tracePt t="16126" x="1938338" y="2820988"/>
          <p14:tracePt t="16133" x="1938338" y="2846388"/>
          <p14:tracePt t="16141" x="1938338" y="2863850"/>
          <p14:tracePt t="16149" x="1938338" y="2889250"/>
          <p14:tracePt t="16159" x="1938338" y="2922588"/>
          <p14:tracePt t="16165" x="1938338" y="2957513"/>
          <p14:tracePt t="16174" x="1928813" y="2982913"/>
          <p14:tracePt t="16181" x="1928813" y="3016250"/>
          <p14:tracePt t="16188" x="1920875" y="3051175"/>
          <p14:tracePt t="16197" x="1903413" y="3101975"/>
          <p14:tracePt t="16205" x="1895475" y="3135313"/>
          <p14:tracePt t="16213" x="1878013" y="3178175"/>
          <p14:tracePt t="16221" x="1870075" y="3203575"/>
          <p14:tracePt t="16229" x="1844675" y="3228975"/>
          <p14:tracePt t="16237" x="1819275" y="3254375"/>
          <p14:tracePt t="16244" x="1801813" y="3271838"/>
          <p14:tracePt t="16253" x="1776413" y="3289300"/>
          <p14:tracePt t="16260" x="1751013" y="3314700"/>
          <p14:tracePt t="16268" x="1733550" y="3330575"/>
          <p14:tracePt t="16276" x="1682750" y="3348038"/>
          <p14:tracePt t="16284" x="1639888" y="3355975"/>
          <p14:tracePt t="16292" x="1597025" y="3365500"/>
          <p14:tracePt t="16301" x="1520825" y="3382963"/>
          <p14:tracePt t="16308" x="1452563" y="3382963"/>
          <p14:tracePt t="16317" x="1350963" y="3373438"/>
          <p14:tracePt t="16325" x="1249363" y="3373438"/>
          <p14:tracePt t="16332" x="1147763" y="3355975"/>
          <p14:tracePt t="16341" x="1069975" y="3322638"/>
          <p14:tracePt t="16348" x="1028700" y="3305175"/>
          <p14:tracePt t="16356" x="985838" y="3279775"/>
          <p14:tracePt t="16364" x="968375" y="3279775"/>
          <p14:tracePt t="16372" x="968375" y="3271838"/>
          <p14:tracePt t="16380" x="968375" y="3263900"/>
          <p14:tracePt t="16388" x="968375" y="3254375"/>
          <p14:tracePt t="16404" x="968375" y="3246438"/>
          <p14:tracePt t="16421" x="968375" y="3228975"/>
          <p14:tracePt t="16796" x="985838" y="3228975"/>
          <p14:tracePt t="17029" x="1003300" y="3228975"/>
          <p14:tracePt t="17053" x="1011238" y="3228975"/>
          <p14:tracePt t="17061" x="1019175" y="3238500"/>
          <p14:tracePt t="17069" x="1028700" y="3246438"/>
          <p14:tracePt t="17092" x="1036638" y="3246438"/>
          <p14:tracePt t="17140" x="1044575" y="3246438"/>
          <p14:tracePt t="17156" x="1062038" y="3246438"/>
          <p14:tracePt t="17164" x="1069975" y="3246438"/>
          <p14:tracePt t="17173" x="1104900" y="3254375"/>
          <p14:tracePt t="17181" x="1130300" y="3263900"/>
          <p14:tracePt t="17189" x="1163638" y="3263900"/>
          <p14:tracePt t="17197" x="1216025" y="3271838"/>
          <p14:tracePt t="17205" x="1274763" y="3279775"/>
          <p14:tracePt t="17213" x="1343025" y="3314700"/>
          <p14:tracePt t="17221" x="1419225" y="3348038"/>
          <p14:tracePt t="17229" x="1487488" y="3382963"/>
          <p14:tracePt t="17237" x="1555750" y="3416300"/>
          <p14:tracePt t="17245" x="1597025" y="3433763"/>
          <p14:tracePt t="17252" x="1614488" y="3449638"/>
          <p14:tracePt t="17372" x="1631950" y="3416300"/>
          <p14:tracePt t="17382" x="1674813" y="3330575"/>
          <p14:tracePt t="17389" x="1725613" y="3254375"/>
          <p14:tracePt t="17397" x="1758950" y="3221038"/>
          <p14:tracePt t="17405" x="1776413" y="3211513"/>
          <p14:tracePt t="17413" x="1793875" y="3203575"/>
          <p14:tracePt t="17421" x="1827213" y="3178175"/>
          <p14:tracePt t="17429" x="1895475" y="3152775"/>
          <p14:tracePt t="17437" x="1997075" y="3144838"/>
          <p14:tracePt t="17445" x="2133600" y="3119438"/>
          <p14:tracePt t="17452" x="2278063" y="3094038"/>
          <p14:tracePt t="17461" x="2422525" y="3051175"/>
          <p14:tracePt t="17469" x="2617788" y="2957513"/>
          <p14:tracePt t="17477" x="2778125" y="2881313"/>
          <p14:tracePt t="17486" x="2881313" y="2787650"/>
          <p14:tracePt t="17491" x="2965450" y="2693988"/>
          <p14:tracePt t="17500" x="3025775" y="2582863"/>
          <p14:tracePt t="17508" x="3051175" y="2430463"/>
          <p14:tracePt t="17516" x="3016250" y="2227263"/>
          <p14:tracePt t="17524" x="2940050" y="2022475"/>
          <p14:tracePt t="17532" x="2855913" y="1860550"/>
          <p14:tracePt t="17540" x="2744788" y="1708150"/>
          <p14:tracePt t="17549" x="2633663" y="1581150"/>
          <p14:tracePt t="17555" x="2532063" y="1470025"/>
          <p14:tracePt t="17565" x="2455863" y="1401763"/>
          <p14:tracePt t="17572" x="2422525" y="1368425"/>
          <p14:tracePt t="17612" x="2413000" y="1350963"/>
          <p14:tracePt t="17700" x="2405063" y="1325563"/>
          <p14:tracePt t="17708" x="2397125" y="1317625"/>
          <p14:tracePt t="17716" x="2387600" y="1308100"/>
          <p14:tracePt t="17740" x="2362200" y="1300163"/>
          <p14:tracePt t="17756" x="2354263" y="1292225"/>
          <p14:tracePt t="17845" x="2344738" y="1282700"/>
          <p14:tracePt t="17932" x="2336800" y="1282700"/>
          <p14:tracePt t="17949" x="2328863" y="1266825"/>
          <p14:tracePt t="18069" x="2328863" y="1249363"/>
          <p14:tracePt t="18100" x="2328863" y="1231900"/>
          <p14:tracePt t="18124" x="2328863" y="1216025"/>
          <p14:tracePt t="18140" x="2328863" y="1206500"/>
          <p14:tracePt t="18148" x="2328863" y="1198563"/>
          <p14:tracePt t="18812" x="2319338" y="1189038"/>
          <p14:tracePt t="19580" x="2303463" y="1181100"/>
          <p14:tracePt t="19596" x="2293938" y="1173163"/>
          <p14:tracePt t="19604" x="2278063" y="1163638"/>
          <p14:tracePt t="19629" x="2268538" y="1147763"/>
          <p14:tracePt t="20220" x="2268538" y="1138238"/>
          <p14:tracePt t="20469" x="2278063" y="1130300"/>
          <p14:tracePt t="20501" x="2286000" y="1130300"/>
          <p14:tracePt t="20508" x="2293938" y="1122363"/>
          <p14:tracePt t="20517" x="2303463" y="1112838"/>
          <p14:tracePt t="20612" x="2319338" y="1112838"/>
          <p14:tracePt t="20620" x="2328863" y="1104900"/>
          <p14:tracePt t="20628" x="2344738" y="1104900"/>
          <p14:tracePt t="20636" x="2354263" y="1104900"/>
          <p14:tracePt t="20644" x="2371725" y="1104900"/>
          <p14:tracePt t="20653" x="2397125" y="1096963"/>
          <p14:tracePt t="20661" x="2405063" y="1069975"/>
          <p14:tracePt t="20669" x="2405063" y="1044575"/>
          <p14:tracePt t="20676" x="2387600" y="1028700"/>
          <p14:tracePt t="20685" x="2328863" y="1011238"/>
          <p14:tracePt t="20692" x="2278063" y="1011238"/>
          <p14:tracePt t="20701" x="2252663" y="1019175"/>
          <p14:tracePt t="20708" x="2227263" y="1019175"/>
          <p14:tracePt t="20828" x="2209800" y="1019175"/>
          <p14:tracePt t="20836" x="2200275" y="1011238"/>
          <p14:tracePt t="20844" x="2192338" y="1011238"/>
          <p14:tracePt t="20852" x="2174875" y="993775"/>
          <p14:tracePt t="20861" x="2149475" y="985838"/>
          <p14:tracePt t="20877" x="2133600" y="960438"/>
          <p14:tracePt t="20885" x="2133600" y="942975"/>
          <p14:tracePt t="20892" x="2133600" y="925513"/>
          <p14:tracePt t="20908" x="2141538" y="925513"/>
          <p14:tracePt t="20940" x="2141538" y="917575"/>
          <p14:tracePt t="20957" x="2149475" y="909638"/>
          <p14:tracePt t="21164" x="2159000" y="909638"/>
          <p14:tracePt t="21172" x="2166938" y="909638"/>
          <p14:tracePt t="21180" x="2200275" y="925513"/>
          <p14:tracePt t="21189" x="2278063" y="942975"/>
          <p14:tracePt t="21197" x="2379663" y="985838"/>
          <p14:tracePt t="21204" x="2524125" y="1028700"/>
          <p14:tracePt t="21212" x="2693988" y="1069975"/>
          <p14:tracePt t="21221" x="2871788" y="1122363"/>
          <p14:tracePt t="21229" x="3067050" y="1147763"/>
          <p14:tracePt t="21236" x="3195638" y="1163638"/>
          <p14:tracePt t="21245" x="3348038" y="1163638"/>
          <p14:tracePt t="21254" x="3449638" y="1173163"/>
          <p14:tracePt t="21261" x="3535363" y="1173163"/>
          <p14:tracePt t="21270" x="3578225" y="1173163"/>
          <p14:tracePt t="21277" x="3594100" y="1173163"/>
          <p14:tracePt t="21605" x="3611563" y="1173163"/>
          <p14:tracePt t="21628" x="3619500" y="1173163"/>
          <p14:tracePt t="21637" x="3629025" y="1173163"/>
          <p14:tracePt t="21644" x="3636963" y="1173163"/>
          <p14:tracePt t="21653" x="3662363" y="1173163"/>
          <p14:tracePt t="21660" x="3697288" y="1173163"/>
          <p14:tracePt t="21668" x="3738563" y="1173163"/>
          <p14:tracePt t="21677" x="3781425" y="1181100"/>
          <p14:tracePt t="21685" x="3806825" y="1198563"/>
          <p14:tracePt t="21694" x="3816350" y="1216025"/>
          <p14:tracePt t="21700" x="3824288" y="1231900"/>
          <p14:tracePt t="21709" x="3806825" y="1241425"/>
          <p14:tracePt t="21717" x="3798888" y="1241425"/>
          <p14:tracePt t="21725" x="3773488" y="1257300"/>
          <p14:tracePt t="21732" x="3748088" y="1282700"/>
          <p14:tracePt t="21836" x="3738563" y="1282700"/>
          <p14:tracePt t="21844" x="3730625" y="1282700"/>
          <p14:tracePt t="21852" x="3730625" y="1266825"/>
          <p14:tracePt t="21859" x="3730625" y="1257300"/>
          <p14:tracePt t="21868" x="3730625" y="1249363"/>
          <p14:tracePt t="21893" x="3730625" y="1231900"/>
          <p14:tracePt t="22309" x="3730625" y="1216025"/>
          <p14:tracePt t="22317" x="3730625" y="1206500"/>
          <p14:tracePt t="22348" x="3730625" y="1198563"/>
          <p14:tracePt t="23412" x="3730625" y="1189038"/>
          <p14:tracePt t="23420" x="3738563" y="1181100"/>
          <p14:tracePt t="29420" x="3748088" y="1173163"/>
          <p14:tracePt t="29428" x="3748088" y="1163638"/>
          <p14:tracePt t="29437" x="3756025" y="1163638"/>
          <p14:tracePt t="29500" x="3763963" y="1155700"/>
          <p14:tracePt t="29508" x="3763963" y="1147763"/>
          <p14:tracePt t="29581" x="3763963" y="1138238"/>
          <p14:tracePt t="29621" x="3773488" y="1122363"/>
          <p14:tracePt t="29684" x="3781425" y="1112838"/>
          <p14:tracePt t="29700" x="3790950" y="1104900"/>
          <p14:tracePt t="29748" x="3798888" y="1096963"/>
          <p14:tracePt t="29757" x="3816350" y="1096963"/>
          <p14:tracePt t="29772" x="3824288" y="1096963"/>
          <p14:tracePt t="29781" x="3832225" y="1087438"/>
          <p14:tracePt t="29789" x="3841750" y="1087438"/>
          <p14:tracePt t="29797" x="3849688" y="1087438"/>
          <p14:tracePt t="29805" x="3867150" y="1087438"/>
          <p14:tracePt t="29812" x="3883025" y="1087438"/>
          <p14:tracePt t="29821" x="3900488" y="1079500"/>
          <p14:tracePt t="29829" x="3917950" y="1079500"/>
          <p14:tracePt t="29837" x="3925888" y="1079500"/>
          <p14:tracePt t="29845" x="3935413" y="1069975"/>
          <p14:tracePt t="29997" x="3943350" y="1062038"/>
          <p14:tracePt t="30228" x="3951288" y="1062038"/>
          <p14:tracePt t="30236" x="3968750" y="1062038"/>
          <p14:tracePt t="30245" x="3976688" y="1062038"/>
          <p14:tracePt t="30253" x="3986213" y="1062038"/>
          <p14:tracePt t="30261" x="3994150" y="1062038"/>
          <p14:tracePt t="30268" x="4002088" y="1062038"/>
          <p14:tracePt t="30277" x="4037013" y="1062038"/>
          <p14:tracePt t="30285" x="4070350" y="1062038"/>
          <p14:tracePt t="30293" x="4105275" y="1062038"/>
          <p14:tracePt t="30300" x="4156075" y="1062038"/>
          <p14:tracePt t="30308" x="4189413" y="1062038"/>
          <p14:tracePt t="30316" x="4206875" y="1062038"/>
          <p14:tracePt t="30325" x="4224338" y="1069975"/>
          <p14:tracePt t="30334" x="4240213" y="1079500"/>
          <p14:tracePt t="30341" x="4265613" y="1087438"/>
          <p14:tracePt t="30350" x="4291013" y="1096963"/>
          <p14:tracePt t="30357" x="4316413" y="1104900"/>
          <p14:tracePt t="30366" x="4341813" y="1112838"/>
          <p14:tracePt t="30372" x="4368800" y="1112838"/>
          <p14:tracePt t="30383" x="4376738" y="1112838"/>
          <p14:tracePt t="30389" x="4394200" y="1122363"/>
          <p14:tracePt t="34060" x="4402138" y="1122363"/>
          <p14:tracePt t="34493" x="4410075" y="1122363"/>
          <p14:tracePt t="34501" x="4427538" y="1122363"/>
          <p14:tracePt t="34509" x="4435475" y="1122363"/>
          <p14:tracePt t="34517" x="4478338" y="1122363"/>
          <p14:tracePt t="34525" x="4538663" y="1122363"/>
          <p14:tracePt t="34532" x="4622800" y="1122363"/>
          <p14:tracePt t="34542" x="4708525" y="1122363"/>
          <p14:tracePt t="34548" x="4767263" y="1122363"/>
          <p14:tracePt t="34557" x="4810125" y="1122363"/>
          <p14:tracePt t="34564" x="4860925" y="1112838"/>
          <p14:tracePt t="34572" x="4878388" y="1104900"/>
          <p14:tracePt t="34581" x="4894263" y="1104900"/>
          <p14:tracePt t="34589" x="4903788" y="1096963"/>
          <p14:tracePt t="35684" x="4894263" y="1096963"/>
          <p14:tracePt t="35700" x="4868863" y="1096963"/>
          <p14:tracePt t="35709" x="4827588" y="1096963"/>
          <p14:tracePt t="35716" x="4792663" y="1104900"/>
          <p14:tracePt t="35725" x="4759325" y="1112838"/>
          <p14:tracePt t="35733" x="4716463" y="1130300"/>
          <p14:tracePt t="35740" x="4683125" y="1130300"/>
          <p14:tracePt t="35748" x="4648200" y="1138238"/>
          <p14:tracePt t="35755" x="4640263" y="1147763"/>
          <p14:tracePt t="35764" x="4630738" y="1155700"/>
          <p14:tracePt t="35796" x="4622800" y="1163638"/>
          <p14:tracePt t="35804" x="4614863" y="1163638"/>
          <p14:tracePt t="35812" x="4614863" y="1173163"/>
          <p14:tracePt t="35820" x="4605338" y="1181100"/>
          <p14:tracePt t="35828" x="4605338" y="1189038"/>
          <p14:tracePt t="35837" x="4605338" y="1206500"/>
          <p14:tracePt t="35844" x="4605338" y="1216025"/>
          <p14:tracePt t="35852" x="4605338" y="1223963"/>
          <p14:tracePt t="35860" x="4605338" y="1231900"/>
          <p14:tracePt t="35868" x="4605338" y="1249363"/>
          <p14:tracePt t="35876" x="4605338" y="1266825"/>
          <p14:tracePt t="35885" x="4614863" y="1274763"/>
          <p14:tracePt t="35892" x="4630738" y="1300163"/>
          <p14:tracePt t="35901" x="4630738" y="1317625"/>
          <p14:tracePt t="35907" x="4630738" y="1325563"/>
          <p14:tracePt t="35915" x="4640263" y="1333500"/>
          <p14:tracePt t="35979" x="4648200" y="1343025"/>
          <p14:tracePt t="36180" x="4648200" y="1350963"/>
          <p14:tracePt t="36196" x="4648200" y="1368425"/>
          <p14:tracePt t="36204" x="4648200" y="1376363"/>
          <p14:tracePt t="36212" x="4648200" y="1393825"/>
          <p14:tracePt t="36221" x="4665663" y="1427163"/>
          <p14:tracePt t="36229" x="4691063" y="1452563"/>
          <p14:tracePt t="36236" x="4741863" y="1495425"/>
          <p14:tracePt t="36245" x="4802188" y="1546225"/>
          <p14:tracePt t="36254" x="4852988" y="1589088"/>
          <p14:tracePt t="36261" x="4919663" y="1622425"/>
          <p14:tracePt t="36270" x="4972050" y="1649413"/>
          <p14:tracePt t="36277" x="4987925" y="1665288"/>
          <p14:tracePt t="36285" x="5005388" y="1682750"/>
          <p14:tracePt t="37012" x="4987925" y="1682750"/>
          <p14:tracePt t="37044" x="4972050" y="1674813"/>
          <p14:tracePt t="37083" x="4954588" y="1674813"/>
          <p14:tracePt t="37091" x="4946650" y="1674813"/>
          <p14:tracePt t="37099" x="4937125" y="1674813"/>
          <p14:tracePt t="37107" x="4929188" y="1674813"/>
          <p14:tracePt t="37116" x="4919663" y="1674813"/>
          <p14:tracePt t="37123" x="4911725" y="1674813"/>
          <p14:tracePt t="37132" x="4894263" y="1674813"/>
          <p14:tracePt t="37148" x="4878388" y="1674813"/>
          <p14:tracePt t="37164" x="4868863" y="1674813"/>
          <p14:tracePt t="37179" x="4860925" y="1674813"/>
          <p14:tracePt t="37187" x="4852988" y="1674813"/>
          <p14:tracePt t="37203" x="4843463" y="1674813"/>
          <p14:tracePt t="37211" x="4827588" y="1665288"/>
          <p14:tracePt t="37220" x="4810125" y="1657350"/>
          <p14:tracePt t="37235" x="4802188" y="1657350"/>
          <p14:tracePt t="37244" x="4792663" y="1657350"/>
          <p14:tracePt t="37252" x="4775200" y="1657350"/>
          <p14:tracePt t="37260" x="4767263" y="1649413"/>
          <p14:tracePt t="37268" x="4733925" y="1631950"/>
          <p14:tracePt t="37276" x="4691063" y="1631950"/>
          <p14:tracePt t="37284" x="4614863" y="1606550"/>
          <p14:tracePt t="37292" x="4521200" y="1571625"/>
          <p14:tracePt t="37300" x="4419600" y="1555750"/>
          <p14:tracePt t="37309" x="4275138" y="1512888"/>
          <p14:tracePt t="37317" x="4146550" y="1477963"/>
          <p14:tracePt t="37325" x="4002088" y="1427163"/>
          <p14:tracePt t="37333" x="3798888" y="1376363"/>
          <p14:tracePt t="37341" x="3619500" y="1317625"/>
          <p14:tracePt t="37350" x="3492500" y="1282700"/>
          <p14:tracePt t="37358" x="3390900" y="1249363"/>
          <p14:tracePt t="37366" x="3330575" y="1241425"/>
          <p14:tracePt t="37372" x="3314700" y="1231900"/>
          <p14:tracePt t="37380" x="3330575" y="1231900"/>
          <p14:tracePt t="37389" x="3373438" y="1249363"/>
          <p14:tracePt t="37396" x="3449638" y="1274763"/>
          <p14:tracePt t="37404" x="3492500" y="1282700"/>
          <p14:tracePt t="37412" x="3527425" y="1300163"/>
          <p14:tracePt t="37420" x="3552825" y="1300163"/>
          <p14:tracePt t="37436" x="3543300" y="1300163"/>
          <p14:tracePt t="37444" x="3543300" y="1292225"/>
          <p14:tracePt t="37452" x="3527425" y="1292225"/>
          <p14:tracePt t="37460" x="3502025" y="1274763"/>
          <p14:tracePt t="37468" x="3467100" y="1249363"/>
          <p14:tracePt t="37476" x="3459163" y="1231900"/>
          <p14:tracePt t="37484" x="3459163" y="1223963"/>
          <p14:tracePt t="37492" x="3459163" y="1206500"/>
          <p14:tracePt t="37500" x="3459163" y="1198563"/>
          <p14:tracePt t="37508" x="3459163" y="1189038"/>
          <p14:tracePt t="37516" x="3459163" y="1173163"/>
          <p14:tracePt t="37525" x="3459163" y="1163638"/>
          <p14:tracePt t="37613" x="3467100" y="1147763"/>
          <p14:tracePt t="37701" x="3484563" y="1147763"/>
          <p14:tracePt t="41829" x="3484563" y="1155700"/>
          <p14:tracePt t="41837" x="3484563" y="1163638"/>
          <p14:tracePt t="41845" x="3484563" y="1173163"/>
          <p14:tracePt t="41853" x="3484563" y="1189038"/>
          <p14:tracePt t="41861" x="3484563" y="1223963"/>
          <p14:tracePt t="41868" x="3484563" y="1241425"/>
          <p14:tracePt t="41887" x="3484563" y="1292225"/>
          <p14:tracePt t="41892" x="3484563" y="1300163"/>
          <p14:tracePt t="41901" x="3484563" y="1333500"/>
          <p14:tracePt t="41909" x="3484563" y="1350963"/>
          <p14:tracePt t="41917" x="3484563" y="1368425"/>
          <p14:tracePt t="41997" x="3484563" y="1385888"/>
          <p14:tracePt t="42173" x="3475038" y="1393825"/>
          <p14:tracePt t="42188" x="3475038" y="1401763"/>
          <p14:tracePt t="42196" x="3459163" y="1411288"/>
          <p14:tracePt t="42205" x="3459163" y="1427163"/>
          <p14:tracePt t="42220" x="3459163" y="1444625"/>
          <p14:tracePt t="42228" x="3459163" y="1452563"/>
          <p14:tracePt t="42236" x="3449638" y="1470025"/>
          <p14:tracePt t="42244" x="3441700" y="1495425"/>
          <p14:tracePt t="42252" x="3441700" y="1504950"/>
          <p14:tracePt t="42268" x="3433763" y="1512888"/>
          <p14:tracePt t="42276" x="3433763" y="1530350"/>
          <p14:tracePt t="42292" x="3424238" y="1538288"/>
          <p14:tracePt t="42301" x="3424238" y="1546225"/>
          <p14:tracePt t="42317" x="3424238" y="1563688"/>
          <p14:tracePt t="42341" x="3424238" y="1581150"/>
          <p14:tracePt t="42365" x="3424238" y="1589088"/>
          <p14:tracePt t="42572" x="3424238" y="1597025"/>
          <p14:tracePt t="42580" x="3424238" y="1606550"/>
          <p14:tracePt t="42588" x="3424238" y="1622425"/>
          <p14:tracePt t="42596" x="3433763" y="1639888"/>
          <p14:tracePt t="42604" x="3441700" y="1657350"/>
          <p14:tracePt t="42612" x="3449638" y="1674813"/>
          <p14:tracePt t="42620" x="3459163" y="1690688"/>
          <p14:tracePt t="42628" x="3467100" y="1708150"/>
          <p14:tracePt t="42637" x="3467100" y="1733550"/>
          <p14:tracePt t="42645" x="3467100" y="1741488"/>
          <p14:tracePt t="42651" x="3467100" y="1758950"/>
          <p14:tracePt t="42660" x="3467100" y="1776413"/>
          <p14:tracePt t="43044" x="3484563" y="1776413"/>
          <p14:tracePt t="43052" x="3492500" y="1776413"/>
          <p14:tracePt t="47029" x="3484563" y="1776413"/>
          <p14:tracePt t="47036" x="3475038" y="1776413"/>
          <p14:tracePt t="47045" x="3467100" y="1776413"/>
          <p14:tracePt t="47052" x="3459163" y="1776413"/>
          <p14:tracePt t="47061" x="3441700" y="1793875"/>
          <p14:tracePt t="47068" x="3441700" y="1819275"/>
          <p14:tracePt t="47076" x="3433763" y="1827213"/>
          <p14:tracePt t="47085" x="3416300" y="1844675"/>
          <p14:tracePt t="47092" x="3416300" y="1860550"/>
          <p14:tracePt t="47101" x="3408363" y="1860550"/>
          <p14:tracePt t="47108" x="3408363" y="1870075"/>
          <p14:tracePt t="47118" x="3398838" y="1885950"/>
          <p14:tracePt t="47125" x="3382963" y="1895475"/>
          <p14:tracePt t="47133" x="3365500" y="1928813"/>
          <p14:tracePt t="47141" x="3322638" y="1928813"/>
          <p14:tracePt t="47149" x="3263900" y="1928813"/>
          <p14:tracePt t="47157" x="3228975" y="1920875"/>
          <p14:tracePt t="47164" x="3170238" y="1903413"/>
          <p14:tracePt t="47173" x="3119438" y="1895475"/>
          <p14:tracePt t="47285" x="3135313" y="1885950"/>
          <p14:tracePt t="47293" x="3152775" y="1878013"/>
          <p14:tracePt t="47300" x="3170238" y="1878013"/>
          <p14:tracePt t="47308" x="3178175" y="1878013"/>
          <p14:tracePt t="47317" x="3186113" y="1885950"/>
          <p14:tracePt t="47325" x="3195638" y="1920875"/>
          <p14:tracePt t="47333" x="3211513" y="1954213"/>
          <p14:tracePt t="47341" x="3221038" y="2005013"/>
          <p14:tracePt t="47349" x="3238500" y="2047875"/>
          <p14:tracePt t="47357" x="3238500" y="2090738"/>
          <p14:tracePt t="47364" x="3238500" y="2149475"/>
          <p14:tracePt t="47372" x="3238500" y="2184400"/>
          <p14:tracePt t="47380" x="3238500" y="2209800"/>
          <p14:tracePt t="47388" x="3228975" y="2227263"/>
          <p14:tracePt t="47396" x="3221038" y="2243138"/>
          <p14:tracePt t="47436" x="3211513" y="2252663"/>
          <p14:tracePt t="47444" x="3203575" y="2260600"/>
          <p14:tracePt t="47469" x="3195638" y="2268538"/>
          <p14:tracePt t="47493" x="3178175" y="2278063"/>
          <p14:tracePt t="47509" x="3170238" y="2286000"/>
          <p14:tracePt t="47516" x="3152775" y="2286000"/>
          <p14:tracePt t="47532" x="3144838" y="2293938"/>
          <p14:tracePt t="47580" x="3135313" y="2293938"/>
          <p14:tracePt t="47588" x="3127375" y="2293938"/>
          <p14:tracePt t="47597" x="3119438" y="2293938"/>
          <p14:tracePt t="47605" x="3101975" y="2293938"/>
          <p14:tracePt t="47621" x="3084513" y="2293938"/>
          <p14:tracePt t="47629" x="3076575" y="2293938"/>
          <p14:tracePt t="47637" x="3067050" y="2293938"/>
          <p14:tracePt t="48005" x="3059113" y="2303463"/>
          <p14:tracePt t="48029" x="3059113" y="2311400"/>
          <p14:tracePt t="48068" x="3059113" y="2336800"/>
          <p14:tracePt t="48085" x="3067050" y="2344738"/>
          <p14:tracePt t="48117" x="3067050" y="2354263"/>
          <p14:tracePt t="48284" x="3076575" y="2354263"/>
          <p14:tracePt t="48292" x="3084513" y="2354263"/>
          <p14:tracePt t="48301" x="3109913" y="2362200"/>
          <p14:tracePt t="48309" x="3127375" y="2379663"/>
          <p14:tracePt t="48317" x="3170238" y="2387600"/>
          <p14:tracePt t="48324" x="3211513" y="2405063"/>
          <p14:tracePt t="48332" x="3279775" y="2405063"/>
          <p14:tracePt t="48340" x="3322638" y="2413000"/>
          <p14:tracePt t="48349" x="3373438" y="2422525"/>
          <p14:tracePt t="48357" x="3398838" y="2422525"/>
          <p14:tracePt t="48365" x="3408363" y="2422525"/>
          <p14:tracePt t="48388" x="3424238" y="2422525"/>
          <p14:tracePt t="55405" x="3424238" y="2413000"/>
          <p14:tracePt t="55812" x="3424238" y="2405063"/>
          <p14:tracePt t="55820" x="3441700" y="2405063"/>
          <p14:tracePt t="55828" x="3475038" y="2405063"/>
          <p14:tracePt t="55836" x="3509963" y="2405063"/>
          <p14:tracePt t="55844" x="3535363" y="2405063"/>
          <p14:tracePt t="55852" x="3578225" y="2405063"/>
          <p14:tracePt t="55861" x="3629025" y="2405063"/>
          <p14:tracePt t="55869" x="3671888" y="2405063"/>
          <p14:tracePt t="55877" x="3713163" y="2405063"/>
          <p14:tracePt t="55884" x="3748088" y="2405063"/>
          <p14:tracePt t="55893" x="3773488" y="2405063"/>
          <p14:tracePt t="55933" x="3790950" y="2405063"/>
          <p14:tracePt t="57845" x="3806825" y="2405063"/>
          <p14:tracePt t="57853" x="3816350" y="2405063"/>
          <p14:tracePt t="57861" x="3849688" y="2405063"/>
          <p14:tracePt t="57869" x="3892550" y="2405063"/>
          <p14:tracePt t="57885" x="3943350" y="2405063"/>
          <p14:tracePt t="57892" x="3986213" y="2405063"/>
          <p14:tracePt t="57901" x="4027488" y="2405063"/>
          <p14:tracePt t="57909" x="4087813" y="2405063"/>
          <p14:tracePt t="57917" x="4130675" y="2405063"/>
          <p14:tracePt t="57925" x="4189413" y="2405063"/>
          <p14:tracePt t="57933" x="4249738" y="2405063"/>
          <p14:tracePt t="57941" x="4316413" y="2405063"/>
          <p14:tracePt t="57950" x="4394200" y="2405063"/>
          <p14:tracePt t="57957" x="4460875" y="2405063"/>
          <p14:tracePt t="57966" x="4521200" y="2405063"/>
          <p14:tracePt t="57972" x="4597400" y="2405063"/>
          <p14:tracePt t="57981" x="4665663" y="2405063"/>
          <p14:tracePt t="57989" x="4708525" y="2405063"/>
          <p14:tracePt t="57997" x="4792663" y="2405063"/>
          <p14:tracePt t="58005" x="4868863" y="2405063"/>
          <p14:tracePt t="58012" x="4911725" y="2405063"/>
          <p14:tracePt t="58021" x="4929188" y="2405063"/>
          <p14:tracePt t="58029" x="4946650" y="2405063"/>
          <p14:tracePt t="58725" x="4937125" y="2405063"/>
          <p14:tracePt t="59156" x="4929188" y="2397125"/>
          <p14:tracePt t="59188" x="4911725" y="2387600"/>
          <p14:tracePt t="59229" x="4903788" y="2387600"/>
          <p14:tracePt t="59237" x="4903788" y="2397125"/>
          <p14:tracePt t="59253" x="4903788" y="2405063"/>
          <p14:tracePt t="59277" x="4894263" y="2422525"/>
          <p14:tracePt t="59348" x="4894263" y="2430463"/>
          <p14:tracePt t="59364" x="4886325" y="2438400"/>
          <p14:tracePt t="59941" x="4878388" y="2447925"/>
          <p14:tracePt t="59949" x="4868863" y="2455863"/>
          <p14:tracePt t="59956" x="4868863" y="2463800"/>
          <p14:tracePt t="59965" x="4868863" y="2481263"/>
          <p14:tracePt t="59973" x="4860925" y="2506663"/>
          <p14:tracePt t="59980" x="4843463" y="2524125"/>
          <p14:tracePt t="59989" x="4835525" y="2549525"/>
          <p14:tracePt t="59997" x="4827588" y="2574925"/>
          <p14:tracePt t="60005" x="4827588" y="2608263"/>
          <p14:tracePt t="60012" x="4818063" y="2651125"/>
          <p14:tracePt t="60021" x="4810125" y="2686050"/>
          <p14:tracePt t="60029" x="4810125" y="2711450"/>
          <p14:tracePt t="60036" x="4810125" y="2736850"/>
          <p14:tracePt t="60045" x="4802188" y="2762250"/>
          <p14:tracePt t="60053" x="4792663" y="2787650"/>
          <p14:tracePt t="60061" x="4784725" y="2795588"/>
          <p14:tracePt t="60069" x="4784725" y="2805113"/>
          <p14:tracePt t="60077" x="4784725" y="2813050"/>
          <p14:tracePt t="60084" x="4784725" y="2830513"/>
          <p14:tracePt t="60093" x="4775200" y="2838450"/>
          <p14:tracePt t="60101" x="4767263" y="2838450"/>
          <p14:tracePt t="60109" x="4767263" y="2855913"/>
          <p14:tracePt t="60126" x="4767263" y="2871788"/>
          <p14:tracePt t="60141" x="4767263" y="2889250"/>
          <p14:tracePt t="60155" x="4767263" y="2906713"/>
          <p14:tracePt t="60163" x="4767263" y="2922588"/>
          <p14:tracePt t="60172" x="4767263" y="2940050"/>
          <p14:tracePt t="60180" x="4767263" y="2965450"/>
          <p14:tracePt t="60188" x="4767263" y="2982913"/>
          <p14:tracePt t="60204" x="4767263" y="2990850"/>
          <p14:tracePt t="60211" x="4767263" y="3000375"/>
          <p14:tracePt t="60221" x="4767263" y="3008313"/>
          <p14:tracePt t="60229" x="4767263" y="3016250"/>
          <p14:tracePt t="60236" x="4767263" y="3033713"/>
          <p14:tracePt t="60837" x="4749800" y="3033713"/>
          <p14:tracePt t="60845" x="4741863" y="3033713"/>
          <p14:tracePt t="60852" x="4724400" y="3033713"/>
          <p14:tracePt t="60860" x="4708525" y="3033713"/>
          <p14:tracePt t="60868" x="4691063" y="3033713"/>
          <p14:tracePt t="60876" x="4665663" y="3033713"/>
          <p14:tracePt t="60892" x="4630738" y="3016250"/>
          <p14:tracePt t="60900" x="4605338" y="3008313"/>
          <p14:tracePt t="60908" x="4589463" y="3008313"/>
          <p14:tracePt t="60916" x="4579938" y="3000375"/>
          <p14:tracePt t="60924" x="4554538" y="2990850"/>
          <p14:tracePt t="60933" x="4529138" y="2982913"/>
          <p14:tracePt t="60941" x="4503738" y="2982913"/>
          <p14:tracePt t="60949" x="4470400" y="2965450"/>
          <p14:tracePt t="60958" x="4427538" y="2949575"/>
          <p14:tracePt t="60965" x="4376738" y="2932113"/>
          <p14:tracePt t="60973" x="4300538" y="2922588"/>
          <p14:tracePt t="60981" x="4197350" y="2889250"/>
          <p14:tracePt t="60989" x="4095750" y="2838450"/>
          <p14:tracePt t="60997" x="4011613" y="2820988"/>
          <p14:tracePt t="61005" x="3935413" y="2795588"/>
          <p14:tracePt t="61013" x="3875088" y="2787650"/>
          <p14:tracePt t="61021" x="3841750" y="2762250"/>
          <p14:tracePt t="61030" x="3790950" y="2727325"/>
          <p14:tracePt t="61037" x="3763963" y="2701925"/>
          <p14:tracePt t="61045" x="3738563" y="2686050"/>
          <p14:tracePt t="61053" x="3730625" y="2686050"/>
          <p14:tracePt t="61061" x="3730625" y="2660650"/>
          <p14:tracePt t="61069" x="3730625" y="2643188"/>
          <p14:tracePt t="61076" x="3730625" y="2625725"/>
          <p14:tracePt t="61085" x="3730625" y="2600325"/>
          <p14:tracePt t="61092" x="3730625" y="2574925"/>
          <p14:tracePt t="61101" x="3730625" y="2541588"/>
          <p14:tracePt t="61109" x="3730625" y="2516188"/>
          <p14:tracePt t="61116" x="3722688" y="2489200"/>
          <p14:tracePt t="61125" x="3713163" y="2463800"/>
          <p14:tracePt t="61132" x="3697288" y="2422525"/>
          <p14:tracePt t="61142" x="3671888" y="2405063"/>
          <p14:tracePt t="61149" x="3629025" y="2362200"/>
          <p14:tracePt t="61158" x="3578225" y="2336800"/>
          <p14:tracePt t="61165" x="3568700" y="2328863"/>
          <p14:tracePt t="61172" x="3543300" y="2319338"/>
          <p14:tracePt t="61181" x="3527425" y="2303463"/>
          <p14:tracePt t="61188" x="3509963" y="2293938"/>
          <p14:tracePt t="61196" x="3509963" y="2286000"/>
          <p14:tracePt t="61204" x="3517900" y="2286000"/>
          <p14:tracePt t="61212" x="3535363" y="2303463"/>
          <p14:tracePt t="61220" x="3552825" y="2311400"/>
          <p14:tracePt t="61381" x="3535363" y="2311400"/>
          <p14:tracePt t="61389" x="3535363" y="2328863"/>
          <p14:tracePt t="61397" x="3535363" y="2344738"/>
          <p14:tracePt t="61404" x="3552825" y="2387600"/>
          <p14:tracePt t="61412" x="3594100" y="2447925"/>
          <p14:tracePt t="61421" x="3636963" y="2489200"/>
          <p14:tracePt t="61429" x="3646488" y="2506663"/>
          <p14:tracePt t="61437" x="3646488" y="2524125"/>
          <p14:tracePt t="61469" x="3646488" y="2541588"/>
          <p14:tracePt t="63933" x="3646488" y="2549525"/>
          <p14:tracePt t="63941" x="3636963" y="2557463"/>
          <p14:tracePt t="63948" x="3629025" y="2574925"/>
          <p14:tracePt t="63957" x="3619500" y="2592388"/>
          <p14:tracePt t="63964" x="3619500" y="2600325"/>
          <p14:tracePt t="63972" x="3603625" y="2617788"/>
          <p14:tracePt t="63982" x="3586163" y="2643188"/>
          <p14:tracePt t="63989" x="3568700" y="2668588"/>
          <p14:tracePt t="63998" x="3552825" y="2693988"/>
          <p14:tracePt t="64005" x="3535363" y="2711450"/>
          <p14:tracePt t="64013" x="3517900" y="2736850"/>
          <p14:tracePt t="64021" x="3509963" y="2762250"/>
          <p14:tracePt t="64030" x="3502025" y="2778125"/>
          <p14:tracePt t="64037" x="3484563" y="2795588"/>
          <p14:tracePt t="64085" x="3467100" y="2795588"/>
          <p14:tracePt t="64221" x="3467100" y="2813050"/>
          <p14:tracePt t="64228" x="3484563" y="2820988"/>
          <p14:tracePt t="64237" x="3484563" y="2830513"/>
          <p14:tracePt t="64245" x="3509963" y="2830513"/>
          <p14:tracePt t="64253" x="3517900" y="2838450"/>
          <p14:tracePt t="64261" x="3527425" y="2846388"/>
          <p14:tracePt t="64267" x="3543300" y="2863850"/>
          <p14:tracePt t="64276" x="3560763" y="2871788"/>
          <p14:tracePt t="64284" x="3578225" y="2871788"/>
          <p14:tracePt t="64292" x="3594100" y="2871788"/>
          <p14:tracePt t="64300" x="3611563" y="2881313"/>
          <p14:tracePt t="64316" x="3619500" y="2897188"/>
          <p14:tracePt t="64348" x="3629025" y="2906713"/>
          <p14:tracePt t="66397" x="3629025" y="2914650"/>
          <p14:tracePt t="66453" x="3619500" y="2914650"/>
          <p14:tracePt t="66468" x="3611563" y="2922588"/>
          <p14:tracePt t="66477" x="3611563" y="2932113"/>
          <p14:tracePt t="66485" x="3603625" y="2940050"/>
          <p14:tracePt t="66501" x="3594100" y="2940050"/>
          <p14:tracePt t="66509" x="3586163" y="2940050"/>
          <p14:tracePt t="66518" x="3578225" y="2940050"/>
          <p14:tracePt t="66534" x="3578225" y="2957513"/>
          <p14:tracePt t="66557" x="3560763" y="2965450"/>
          <p14:tracePt t="66589" x="3552825" y="2974975"/>
          <p14:tracePt t="66597" x="3543300" y="2982913"/>
          <p14:tracePt t="66636" x="3535363" y="2982913"/>
          <p14:tracePt t="66661" x="3527425" y="2990850"/>
          <p14:tracePt t="66677" x="3517900" y="3000375"/>
          <p14:tracePt t="66716" x="3517900" y="3008313"/>
          <p14:tracePt t="66765" x="3509963" y="3025775"/>
          <p14:tracePt t="66781" x="3509963" y="3033713"/>
          <p14:tracePt t="66805" x="3502025" y="3041650"/>
          <p14:tracePt t="66837" x="3502025" y="3051175"/>
          <p14:tracePt t="66852" x="3502025" y="3067050"/>
          <p14:tracePt t="66860" x="3502025" y="3076575"/>
          <p14:tracePt t="66868" x="3509963" y="3094038"/>
          <p14:tracePt t="66892" x="3509963" y="3109913"/>
          <p14:tracePt t="66899" x="3527425" y="3119438"/>
          <p14:tracePt t="66932" x="3527425" y="3127375"/>
          <p14:tracePt t="66948" x="3527425" y="3135313"/>
          <p14:tracePt t="66956" x="3527425" y="3144838"/>
          <p14:tracePt t="66972" x="3527425" y="3152775"/>
          <p14:tracePt t="66997" x="3535363" y="3170238"/>
          <p14:tracePt t="67005" x="3543300" y="3170238"/>
          <p14:tracePt t="67716" x="3527425" y="3170238"/>
          <p14:tracePt t="67732" x="3509963" y="3178175"/>
          <p14:tracePt t="67740" x="3502025" y="3195638"/>
          <p14:tracePt t="67748" x="3475038" y="3211513"/>
          <p14:tracePt t="67756" x="3424238" y="3238500"/>
          <p14:tracePt t="67764" x="3348038" y="3263900"/>
          <p14:tracePt t="67772" x="3297238" y="3289300"/>
          <p14:tracePt t="67780" x="3271838" y="3297238"/>
          <p14:tracePt t="67965" x="3271838" y="3305175"/>
          <p14:tracePt t="67981" x="3271838" y="3322638"/>
          <p14:tracePt t="67988" x="3271838" y="3348038"/>
          <p14:tracePt t="67996" x="3271838" y="3365500"/>
          <p14:tracePt t="68004" x="3279775" y="3398838"/>
          <p14:tracePt t="68012" x="3289300" y="3424238"/>
          <p14:tracePt t="68020" x="3289300" y="3449638"/>
          <p14:tracePt t="68028" x="3289300" y="3475038"/>
          <p14:tracePt t="68037" x="3297238" y="3502025"/>
          <p14:tracePt t="68044" x="3297238" y="3535363"/>
          <p14:tracePt t="68053" x="3297238" y="3578225"/>
          <p14:tracePt t="68060" x="3297238" y="3611563"/>
          <p14:tracePt t="68068" x="3297238" y="3636963"/>
          <p14:tracePt t="68077" x="3297238" y="3662363"/>
          <p14:tracePt t="68085" x="3289300" y="3687763"/>
          <p14:tracePt t="68093" x="3271838" y="3722688"/>
          <p14:tracePt t="68101" x="3263900" y="3748088"/>
          <p14:tracePt t="68109" x="3254375" y="3756025"/>
          <p14:tracePt t="68117" x="3254375" y="3781425"/>
          <p14:tracePt t="68125" x="3254375" y="3806825"/>
          <p14:tracePt t="68132" x="3254375" y="3816350"/>
          <p14:tracePt t="68141" x="3254375" y="3832225"/>
          <p14:tracePt t="68149" x="3254375" y="3841750"/>
          <p14:tracePt t="68157" x="3254375" y="3849688"/>
          <p14:tracePt t="68165" x="3254375" y="3857625"/>
          <p14:tracePt t="68173" x="3254375" y="3867150"/>
          <p14:tracePt t="68181" x="3254375" y="3883025"/>
          <p14:tracePt t="68188" x="3254375" y="3900488"/>
          <p14:tracePt t="68197" x="3263900" y="3908425"/>
          <p14:tracePt t="68205" x="3271838" y="3917950"/>
          <p14:tracePt t="68212" x="3279775" y="3925888"/>
          <p14:tracePt t="68220" x="3279775" y="3935413"/>
          <p14:tracePt t="68228" x="3305175" y="3943350"/>
          <p14:tracePt t="68235" x="3322638" y="3960813"/>
          <p14:tracePt t="68244" x="3348038" y="3976688"/>
          <p14:tracePt t="68253" x="3365500" y="3994150"/>
          <p14:tracePt t="68261" x="3373438" y="4011613"/>
          <p14:tracePt t="68269" x="3382963" y="4011613"/>
          <p14:tracePt t="68277" x="3390900" y="4027488"/>
          <p14:tracePt t="69980" x="3390900" y="4037013"/>
          <p14:tracePt t="69988" x="3390900" y="4052888"/>
          <p14:tracePt t="69996" x="3398838" y="4113213"/>
          <p14:tracePt t="70004" x="3416300" y="4197350"/>
          <p14:tracePt t="70013" x="3441700" y="4300538"/>
          <p14:tracePt t="70020" x="3475038" y="4419600"/>
          <p14:tracePt t="70029" x="3527425" y="4529138"/>
          <p14:tracePt t="70036" x="3552825" y="4597400"/>
          <p14:tracePt t="70045" x="3552825" y="4614863"/>
          <p14:tracePt t="70052" x="3560763" y="4630738"/>
          <p14:tracePt t="70061" x="3578225" y="4657725"/>
          <p14:tracePt t="70068" x="3586163" y="4673600"/>
          <p14:tracePt t="70085" x="3603625" y="4673600"/>
          <p14:tracePt t="70101" x="3611563" y="4673600"/>
          <p14:tracePt t="70109" x="3611563" y="4665663"/>
          <p14:tracePt t="70118" x="3611563" y="4648200"/>
          <p14:tracePt t="70132" x="3619500" y="4630738"/>
          <p14:tracePt t="70165" x="3619500" y="4614863"/>
          <p14:tracePt t="70172" x="3619500" y="4605338"/>
          <p14:tracePt t="70181" x="3619500" y="4597400"/>
          <p14:tracePt t="70189" x="3619500" y="4589463"/>
          <p14:tracePt t="70205" x="3619500" y="4572000"/>
          <p14:tracePt t="70213" x="3611563" y="4564063"/>
          <p14:tracePt t="70221" x="3611563" y="4546600"/>
          <p14:tracePt t="70245" x="3594100" y="4546600"/>
          <p14:tracePt t="70268" x="3586163" y="4529138"/>
          <p14:tracePt t="70277" x="3578225" y="4529138"/>
          <p14:tracePt t="70333" x="3578225" y="4521200"/>
          <p14:tracePt t="70469" x="3568700" y="4513263"/>
          <p14:tracePt t="70677" x="3568700" y="4521200"/>
          <p14:tracePt t="71660" x="3568700" y="4529138"/>
          <p14:tracePt t="71676" x="3560763" y="4538663"/>
          <p14:tracePt t="71685" x="3560763" y="4546600"/>
          <p14:tracePt t="71692" x="3560763" y="4554538"/>
          <p14:tracePt t="71700" x="3560763" y="4572000"/>
          <p14:tracePt t="71708" x="3560763" y="4579938"/>
          <p14:tracePt t="71716" x="3578225" y="4597400"/>
          <p14:tracePt t="71725" x="3619500" y="4605338"/>
          <p14:tracePt t="71733" x="3654425" y="4605338"/>
          <p14:tracePt t="71901" x="3662363" y="4614863"/>
          <p14:tracePt t="71908" x="3662363" y="4630738"/>
          <p14:tracePt t="71916" x="3646488" y="4648200"/>
          <p14:tracePt t="71925" x="3611563" y="4708525"/>
          <p14:tracePt t="71934" x="3568700" y="4775200"/>
          <p14:tracePt t="71941" x="3502025" y="4827588"/>
          <p14:tracePt t="71949" x="3433763" y="4878388"/>
          <p14:tracePt t="71957" x="3355975" y="4929188"/>
          <p14:tracePt t="71966" x="3279775" y="4954588"/>
          <p14:tracePt t="71972" x="3211513" y="4979988"/>
          <p14:tracePt t="71981" x="3152775" y="4987925"/>
          <p14:tracePt t="71989" x="3084513" y="5005388"/>
          <p14:tracePt t="71998" x="3041650" y="5022850"/>
          <p14:tracePt t="72005" x="3016250" y="5030788"/>
          <p14:tracePt t="72012" x="3000375" y="5038725"/>
          <p14:tracePt t="72021" x="2990850" y="5056188"/>
          <p14:tracePt t="72029" x="2982913" y="5064125"/>
          <p14:tracePt t="72037" x="2965450" y="5073650"/>
          <p14:tracePt t="72045" x="2965450" y="5081588"/>
          <p14:tracePt t="72052" x="2957513" y="5099050"/>
          <p14:tracePt t="72060" x="2949575" y="5099050"/>
          <p14:tracePt t="72069" x="2949575" y="5116513"/>
          <p14:tracePt t="72084" x="2949575" y="5124450"/>
          <p14:tracePt t="72092" x="2949575" y="5132388"/>
          <p14:tracePt t="72100" x="2949575" y="5149850"/>
          <p14:tracePt t="72132" x="2949575" y="5167313"/>
          <p14:tracePt t="72141" x="2949575" y="5175250"/>
          <p14:tracePt t="72149" x="2949575" y="5183188"/>
          <p14:tracePt t="72157" x="2949575" y="5192713"/>
          <p14:tracePt t="72165" x="2940050" y="5208588"/>
          <p14:tracePt t="72173" x="2940050" y="5218113"/>
          <p14:tracePt t="72181" x="2932113" y="5235575"/>
          <p14:tracePt t="72189" x="2932113" y="5243513"/>
          <p14:tracePt t="72197" x="2932113" y="5260975"/>
          <p14:tracePt t="72205" x="2922588" y="5268913"/>
          <p14:tracePt t="72213" x="2914650" y="5276850"/>
          <p14:tracePt t="72221" x="2914650" y="5294313"/>
          <p14:tracePt t="76868" x="2914650" y="5302250"/>
          <p14:tracePt t="76877" x="2914650" y="5311775"/>
          <p14:tracePt t="76884" x="2914650" y="5319713"/>
          <p14:tracePt t="76892" x="2906713" y="5353050"/>
          <p14:tracePt t="76901" x="2897188" y="5380038"/>
          <p14:tracePt t="76908" x="2889250" y="5405438"/>
          <p14:tracePt t="76917" x="2889250" y="5430838"/>
          <p14:tracePt t="76925" x="2881313" y="5456238"/>
          <p14:tracePt t="76932" x="2871788" y="5481638"/>
          <p14:tracePt t="76940" x="2871788" y="5514975"/>
          <p14:tracePt t="76948" x="2871788" y="5524500"/>
          <p14:tracePt t="76956" x="2871788" y="5549900"/>
          <p14:tracePt t="76965" x="2871788" y="5557838"/>
          <p14:tracePt t="76972" x="2863850" y="5565775"/>
          <p14:tracePt t="76981" x="2863850" y="5583238"/>
          <p14:tracePt t="77013" x="2863850" y="5591175"/>
          <p14:tracePt t="77093" x="2863850" y="5600700"/>
          <p14:tracePt t="77164" x="2863850" y="5616575"/>
          <p14:tracePt t="77189" x="2863850" y="5641975"/>
          <p14:tracePt t="77205" x="2863850" y="5651500"/>
          <p14:tracePt t="77221" x="2863850" y="5659438"/>
          <p14:tracePt t="77229" x="2863850" y="5676900"/>
          <p14:tracePt t="77253" x="2863850" y="5694363"/>
          <p14:tracePt t="77269" x="2863850" y="5727700"/>
          <p14:tracePt t="77277" x="2863850" y="5735638"/>
          <p14:tracePt t="77285" x="2855913" y="5745163"/>
          <p14:tracePt t="77293" x="2846388" y="5770563"/>
          <p14:tracePt t="77301" x="2846388" y="5778500"/>
          <p14:tracePt t="77309" x="2846388" y="5795963"/>
          <p14:tracePt t="77325" x="2846388" y="5813425"/>
          <p14:tracePt t="77333" x="2846388" y="5821363"/>
          <p14:tracePt t="77340" x="2846388" y="5829300"/>
          <p14:tracePt t="77349" x="2846388" y="5846763"/>
          <p14:tracePt t="77357" x="2846388" y="5854700"/>
          <p14:tracePt t="77364" x="2846388" y="5872163"/>
          <p14:tracePt t="77373" x="2846388" y="5880100"/>
          <p14:tracePt t="77381" x="2846388" y="5889625"/>
          <p14:tracePt t="77389" x="2846388" y="5897563"/>
          <p14:tracePt t="77405" x="2846388" y="5905500"/>
          <p14:tracePt t="77422" x="2846388" y="5915025"/>
          <p14:tracePt t="77429" x="2855913" y="5932488"/>
          <p14:tracePt t="77453" x="2863850" y="5932488"/>
          <p14:tracePt t="77621" x="2881313" y="5932488"/>
          <p14:tracePt t="77629" x="2906713" y="5940425"/>
          <p14:tracePt t="77637" x="2940050" y="5957888"/>
          <p14:tracePt t="77645" x="2965450" y="5965825"/>
          <p14:tracePt t="77652" x="2990850" y="5973763"/>
          <p14:tracePt t="77660" x="3025775" y="5983288"/>
          <p14:tracePt t="77669" x="3041650" y="5983288"/>
          <p14:tracePt t="77676" x="3051175" y="5991225"/>
          <p14:tracePt t="77684" x="3059113" y="5999163"/>
          <p14:tracePt t="78438" x="3067050" y="5999163"/>
          <p14:tracePt t="78452" x="3067050" y="6016625"/>
          <p14:tracePt t="78460" x="3067050" y="6024563"/>
          <p14:tracePt t="78469" x="3067050" y="6034088"/>
          <p14:tracePt t="78476" x="3067050" y="6042025"/>
          <p14:tracePt t="78484" x="3067050" y="6059488"/>
          <p14:tracePt t="78492" x="3067050" y="6084888"/>
          <p14:tracePt t="78500" x="3067050" y="6110288"/>
          <p14:tracePt t="78509" x="3067050" y="6127750"/>
          <p14:tracePt t="78517" x="3067050" y="6153150"/>
          <p14:tracePt t="78525" x="3067050" y="6178550"/>
          <p14:tracePt t="78533" x="3067050" y="6194425"/>
          <p14:tracePt t="78542" x="3067050" y="6229350"/>
          <p14:tracePt t="78549" x="3067050" y="6254750"/>
          <p14:tracePt t="78557" x="3067050" y="6280150"/>
          <p14:tracePt t="78565" x="3067050" y="6313488"/>
          <p14:tracePt t="78573" x="3067050" y="6348413"/>
          <p14:tracePt t="78581" x="3067050" y="6373813"/>
          <p14:tracePt t="78589" x="3067050" y="6391275"/>
          <p14:tracePt t="78597" x="3067050" y="6416675"/>
          <p14:tracePt t="78605" x="3076575" y="6450013"/>
          <p14:tracePt t="78613" x="3084513" y="6457950"/>
          <p14:tracePt t="78621" x="3084513" y="6475413"/>
          <p14:tracePt t="78629" x="3094038" y="6500813"/>
          <p14:tracePt t="78645" x="3101975" y="6518275"/>
          <p14:tracePt t="78653" x="3109913" y="6518275"/>
          <p14:tracePt t="78796" x="3119438" y="6518275"/>
          <p14:tracePt t="78828" x="3119438" y="6492875"/>
          <p14:tracePt t="78836" x="3135313" y="6492875"/>
          <p14:tracePt t="78845" x="3144838" y="6492875"/>
          <p14:tracePt t="78852" x="3152775" y="6475413"/>
          <p14:tracePt t="78861" x="3152775" y="6467475"/>
          <p14:tracePt t="78893" x="3160713" y="6457950"/>
          <p14:tracePt t="78917" x="3178175" y="6457950"/>
          <p14:tracePt t="78941" x="3178175" y="6442075"/>
          <p14:tracePt t="78949" x="3195638" y="6442075"/>
          <p14:tracePt t="78956" x="3203575" y="6432550"/>
          <p14:tracePt t="78965" x="3211513" y="6432550"/>
          <p14:tracePt t="78973" x="3221038" y="6424613"/>
          <p14:tracePt t="78981" x="3238500" y="6416675"/>
          <p14:tracePt t="78989" x="3263900" y="6407150"/>
          <p14:tracePt t="78997" x="3305175" y="6381750"/>
          <p14:tracePt t="79004" x="3355975" y="6348413"/>
          <p14:tracePt t="79012" x="3416300" y="6305550"/>
          <p14:tracePt t="79021" x="3492500" y="6254750"/>
          <p14:tracePt t="79029" x="3560763" y="6194425"/>
          <p14:tracePt t="79036" x="3603625" y="6118225"/>
          <p14:tracePt t="79045" x="3662363" y="6059488"/>
          <p14:tracePt t="79053" x="3697288" y="5983288"/>
          <p14:tracePt t="79060" x="3705225" y="5922963"/>
          <p14:tracePt t="79069" x="3705225" y="5864225"/>
          <p14:tracePt t="79077" x="3687763" y="5778500"/>
          <p14:tracePt t="79085" x="3679825" y="5702300"/>
          <p14:tracePt t="79092" x="3654425" y="5626100"/>
          <p14:tracePt t="79101" x="3646488" y="5583238"/>
          <p14:tracePt t="79109" x="3629025" y="5549900"/>
          <p14:tracePt t="79117" x="3629025" y="5507038"/>
          <p14:tracePt t="79125" x="3619500" y="5481638"/>
          <p14:tracePt t="79135" x="3611563" y="5446713"/>
          <p14:tracePt t="79141" x="3603625" y="5421313"/>
          <p14:tracePt t="79157" x="3603625" y="5395913"/>
          <p14:tracePt t="79180" x="3586163" y="5395913"/>
          <p14:tracePt t="79188" x="3578225" y="5387975"/>
          <p14:tracePt t="79196" x="3568700" y="5380038"/>
          <p14:tracePt t="79204" x="3560763" y="5380038"/>
          <p14:tracePt t="79212" x="3543300" y="5380038"/>
          <p14:tracePt t="79221" x="3543300" y="5370513"/>
          <p14:tracePt t="79229" x="3527425" y="5370513"/>
          <p14:tracePt t="79252" x="3517900" y="5353050"/>
          <p14:tracePt t="79261" x="3509963" y="5337175"/>
          <p14:tracePt t="79277" x="3502025" y="5311775"/>
          <p14:tracePt t="79286" x="3484563" y="5294313"/>
          <p14:tracePt t="79293" x="3475038" y="5294313"/>
          <p14:tracePt t="79302" x="3467100" y="5276850"/>
          <p14:tracePt t="79309" x="3467100" y="5260975"/>
          <p14:tracePt t="79317" x="3459163" y="5251450"/>
          <p14:tracePt t="79325" x="3449638" y="5235575"/>
          <p14:tracePt t="79335" x="3441700" y="5226050"/>
          <p14:tracePt t="79358" x="3441700" y="5218113"/>
          <p14:tracePt t="79389" x="3441700" y="5208588"/>
          <p14:tracePt t="79397" x="3449638" y="5200650"/>
          <p14:tracePt t="79412" x="3467100" y="5200650"/>
          <p14:tracePt t="79421" x="3475038" y="5200650"/>
          <p14:tracePt t="79429" x="3492500" y="5192713"/>
          <p14:tracePt t="79437" x="3535363" y="5183188"/>
          <p14:tracePt t="79445" x="3619500" y="5183188"/>
          <p14:tracePt t="79453" x="3722688" y="5183188"/>
          <p14:tracePt t="79461" x="3849688" y="5183188"/>
          <p14:tracePt t="79469" x="4002088" y="5183188"/>
          <p14:tracePt t="79477" x="4171950" y="5183188"/>
          <p14:tracePt t="79485" x="4376738" y="5183188"/>
          <p14:tracePt t="79493" x="4579938" y="5183188"/>
          <p14:tracePt t="79501" x="4759325" y="5183188"/>
          <p14:tracePt t="79508" x="4894263" y="5183188"/>
          <p14:tracePt t="79517" x="4972050" y="5183188"/>
          <p14:tracePt t="79525" x="5013325" y="5192713"/>
          <p14:tracePt t="79534" x="5030788" y="5208588"/>
          <p14:tracePt t="79541" x="5030788" y="5218113"/>
          <p14:tracePt t="79550" x="5022850" y="5235575"/>
          <p14:tracePt t="79557" x="4962525" y="5260975"/>
          <p14:tracePt t="79565" x="4868863" y="5319713"/>
          <p14:tracePt t="79573" x="4784725" y="5387975"/>
          <p14:tracePt t="79581" x="4691063" y="5456238"/>
          <p14:tracePt t="79589" x="4622800" y="5524500"/>
          <p14:tracePt t="79597" x="4579938" y="5575300"/>
          <p14:tracePt t="79605" x="4538663" y="5626100"/>
          <p14:tracePt t="79613" x="4513263" y="5694363"/>
          <p14:tracePt t="79621" x="4478338" y="5735638"/>
          <p14:tracePt t="79629" x="4470400" y="5788025"/>
          <p14:tracePt t="79638" x="4460875" y="5821363"/>
          <p14:tracePt t="79645" x="4445000" y="5889625"/>
          <p14:tracePt t="79654" x="4419600" y="5957888"/>
          <p14:tracePt t="79660" x="4402138" y="5999163"/>
          <p14:tracePt t="79670" x="4394200" y="6059488"/>
          <p14:tracePt t="79677" x="4359275" y="6110288"/>
          <p14:tracePt t="79684" x="4341813" y="6135688"/>
          <p14:tracePt t="79692" x="4333875" y="6161088"/>
          <p14:tracePt t="79701" x="4308475" y="6186488"/>
          <p14:tracePt t="79708" x="4283075" y="6194425"/>
          <p14:tracePt t="79718" x="4240213" y="6221413"/>
          <p14:tracePt t="79725" x="4181475" y="6229350"/>
          <p14:tracePt t="79734" x="4121150" y="6237288"/>
          <p14:tracePt t="79740" x="4002088" y="6237288"/>
          <p14:tracePt t="79748" x="3867150" y="6237288"/>
          <p14:tracePt t="79756" x="3722688" y="6237288"/>
          <p14:tracePt t="79764" x="3594100" y="6237288"/>
          <p14:tracePt t="79772" x="3484563" y="6237288"/>
          <p14:tracePt t="79780" x="3424238" y="6237288"/>
          <p14:tracePt t="79788" x="3408363" y="6237288"/>
          <p14:tracePt t="79820" x="3398838" y="6237288"/>
          <p14:tracePt t="79852" x="3398838" y="6229350"/>
          <p14:tracePt t="79941" x="3398838" y="6237288"/>
          <p14:tracePt t="79950" x="3398838" y="6246813"/>
          <p14:tracePt t="79957" x="3398838" y="6254750"/>
          <p14:tracePt t="79965" x="3398838" y="6272213"/>
          <p14:tracePt t="79972" x="3398838" y="6288088"/>
          <p14:tracePt t="79981" x="3408363" y="6313488"/>
          <p14:tracePt t="79989" x="3416300" y="6330950"/>
          <p14:tracePt t="79996" x="3424238" y="6348413"/>
          <p14:tracePt t="80005" x="3424238" y="6365875"/>
          <p14:tracePt t="80012" x="3424238" y="6381750"/>
          <p14:tracePt t="80021" x="3424238" y="6391275"/>
          <p14:tracePt t="80029" x="3424238" y="6407150"/>
          <p14:tracePt t="80045" x="3433763" y="6416675"/>
          <p14:tracePt t="80341" x="3441700" y="6416675"/>
          <p14:tracePt t="81004" x="3441700" y="6407150"/>
          <p14:tracePt t="81101" x="3449638" y="6399213"/>
          <p14:tracePt t="81157" x="3467100" y="6399213"/>
          <p14:tracePt t="81181" x="3475038" y="6399213"/>
          <p14:tracePt t="81189" x="3484563" y="6391275"/>
          <p14:tracePt t="81197" x="3492500" y="6391275"/>
          <p14:tracePt t="81205" x="3502025" y="6391275"/>
          <p14:tracePt t="81213" x="3527425" y="6391275"/>
          <p14:tracePt t="81221" x="3543300" y="6391275"/>
          <p14:tracePt t="81229" x="3611563" y="6381750"/>
          <p14:tracePt t="81237" x="3713163" y="6373813"/>
          <p14:tracePt t="81245" x="3867150" y="6373813"/>
          <p14:tracePt t="81252" x="4079875" y="6373813"/>
          <p14:tracePt t="81260" x="4410075" y="6338888"/>
          <p14:tracePt t="81268" x="4903788" y="6313488"/>
          <p14:tracePt t="81276" x="5524500" y="6186488"/>
          <p14:tracePt t="81284" x="6161088" y="6016625"/>
          <p14:tracePt t="81293" x="6705600" y="5864225"/>
          <p14:tracePt t="81301" x="7215188" y="5745163"/>
          <p14:tracePt t="81309" x="7699375" y="5641975"/>
          <p14:tracePt t="81316" x="8099425" y="5524500"/>
          <p14:tracePt t="81325" x="8421688" y="5421313"/>
          <p14:tracePt t="81332" x="8743950" y="5294313"/>
          <p14:tracePt t="81342" x="9042400" y="51927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源程序</a:t>
            </a:r>
            <a:r>
              <a:rPr lang="en-US" altLang="zh-CN" sz="3600" dirty="0"/>
              <a:t>-</a:t>
            </a:r>
            <a:r>
              <a:rPr lang="zh-CN" altLang="en-US" sz="3600" dirty="0"/>
              <a:t>甲机</a:t>
            </a:r>
            <a:r>
              <a:rPr lang="en-US" altLang="zh-CN" sz="3600" dirty="0"/>
              <a:t>(1/4)</a:t>
            </a:r>
            <a:br>
              <a:rPr lang="en-US" altLang="zh-CN" sz="3600" dirty="0"/>
            </a:br>
            <a:r>
              <a:rPr lang="zh-CN" altLang="en-US" sz="3600" dirty="0"/>
              <a:t>主程序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476089" y="1844824"/>
            <a:ext cx="819182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		ORG	0000H</a:t>
            </a:r>
          </a:p>
          <a:p>
            <a:pPr marL="0" indent="0">
              <a:buNone/>
            </a:pPr>
            <a:r>
              <a:rPr lang="en-US" altLang="zh-CN" dirty="0"/>
              <a:t>		LJMP	MAIN		;</a:t>
            </a:r>
            <a:r>
              <a:rPr lang="zh-CN" altLang="en-US" dirty="0"/>
              <a:t>上电，转向主程序</a:t>
            </a:r>
          </a:p>
          <a:p>
            <a:pPr marL="0" indent="0">
              <a:buNone/>
            </a:pPr>
            <a:r>
              <a:rPr lang="zh-CN" altLang="en-US" dirty="0"/>
              <a:t>		</a:t>
            </a:r>
            <a:r>
              <a:rPr lang="en-US" altLang="zh-CN" dirty="0"/>
              <a:t>ORG	0023H		;</a:t>
            </a:r>
            <a:r>
              <a:rPr lang="zh-CN" altLang="en-US" dirty="0"/>
              <a:t>串行口的中断入口地址</a:t>
            </a:r>
          </a:p>
          <a:p>
            <a:pPr marL="0" indent="0">
              <a:buNone/>
            </a:pPr>
            <a:r>
              <a:rPr lang="zh-CN" altLang="en-US" dirty="0"/>
              <a:t>		</a:t>
            </a:r>
            <a:r>
              <a:rPr lang="en-US" altLang="zh-CN" dirty="0"/>
              <a:t>LJMP	SERVE1		;</a:t>
            </a:r>
            <a:r>
              <a:rPr lang="zh-CN" altLang="en-US" dirty="0"/>
              <a:t>转向甲机中断服务程序</a:t>
            </a:r>
          </a:p>
          <a:p>
            <a:pPr marL="0" indent="0">
              <a:buNone/>
            </a:pPr>
            <a:r>
              <a:rPr lang="zh-CN" altLang="en-US" dirty="0"/>
              <a:t>		</a:t>
            </a:r>
            <a:r>
              <a:rPr lang="en-US" altLang="zh-CN" dirty="0"/>
              <a:t>ORG	2000H		;</a:t>
            </a:r>
            <a:r>
              <a:rPr lang="zh-CN" altLang="en-US" dirty="0"/>
              <a:t>主程序</a:t>
            </a:r>
          </a:p>
          <a:p>
            <a:pPr marL="0" indent="0">
              <a:buNone/>
            </a:pPr>
            <a:r>
              <a:rPr lang="en-US" altLang="zh-CN" dirty="0"/>
              <a:t>MAIN</a:t>
            </a:r>
            <a:r>
              <a:rPr lang="zh-CN" altLang="en-US" dirty="0"/>
              <a:t>： 	</a:t>
            </a:r>
            <a:r>
              <a:rPr lang="en-US" altLang="zh-CN" dirty="0"/>
              <a:t>MOV	TMOD,#20H	;</a:t>
            </a:r>
            <a:r>
              <a:rPr lang="zh-CN" altLang="en-US" dirty="0"/>
              <a:t>设</a:t>
            </a:r>
            <a:r>
              <a:rPr lang="en-US" altLang="zh-CN" dirty="0"/>
              <a:t>T1</a:t>
            </a:r>
            <a:r>
              <a:rPr lang="zh-CN" altLang="en-US" dirty="0"/>
              <a:t>工作于模式</a:t>
            </a:r>
            <a:r>
              <a:rPr lang="en-US" altLang="zh-CN" dirty="0"/>
              <a:t>2</a:t>
            </a:r>
          </a:p>
          <a:p>
            <a:pPr marL="0" indent="0">
              <a:buNone/>
            </a:pPr>
            <a:r>
              <a:rPr lang="en-US" altLang="zh-CN" dirty="0"/>
              <a:t>		MOV	TH1,#0F3H	;</a:t>
            </a:r>
            <a:r>
              <a:rPr lang="zh-CN" altLang="en-US" dirty="0"/>
              <a:t>赋计数初值</a:t>
            </a:r>
          </a:p>
          <a:p>
            <a:pPr marL="0" indent="0">
              <a:buNone/>
            </a:pPr>
            <a:r>
              <a:rPr lang="zh-CN" altLang="en-US" dirty="0"/>
              <a:t>		</a:t>
            </a:r>
            <a:r>
              <a:rPr lang="en-US" altLang="zh-CN" dirty="0"/>
              <a:t>MOV	TL1,#0F3H	;</a:t>
            </a:r>
            <a:r>
              <a:rPr lang="zh-CN" altLang="en-US" dirty="0"/>
              <a:t>赋计数值</a:t>
            </a:r>
          </a:p>
          <a:p>
            <a:pPr marL="0" indent="0">
              <a:buNone/>
            </a:pPr>
            <a:r>
              <a:rPr lang="zh-CN" altLang="en-US" dirty="0"/>
              <a:t>		</a:t>
            </a:r>
            <a:r>
              <a:rPr lang="en-US" altLang="zh-CN" dirty="0"/>
              <a:t>SETB	TR1		;</a:t>
            </a:r>
            <a:r>
              <a:rPr lang="zh-CN" altLang="en-US" dirty="0"/>
              <a:t>启动定时器</a:t>
            </a:r>
            <a:r>
              <a:rPr lang="en-US" altLang="zh-CN" dirty="0"/>
              <a:t>T1</a:t>
            </a:r>
          </a:p>
          <a:p>
            <a:pPr marL="0" indent="0">
              <a:buNone/>
            </a:pPr>
            <a:r>
              <a:rPr lang="en-US" altLang="zh-CN" dirty="0"/>
              <a:t>		MOV	PCON</a:t>
            </a:r>
            <a:r>
              <a:rPr lang="zh-CN" altLang="en-US" dirty="0"/>
              <a:t>，</a:t>
            </a:r>
            <a:r>
              <a:rPr lang="en-US" altLang="zh-CN" dirty="0"/>
              <a:t>#80H	;</a:t>
            </a:r>
            <a:r>
              <a:rPr lang="zh-CN" altLang="en-US" dirty="0"/>
              <a:t>设</a:t>
            </a:r>
            <a:r>
              <a:rPr lang="en-US" altLang="zh-CN" dirty="0"/>
              <a:t>SMOD=1</a:t>
            </a:r>
          </a:p>
          <a:p>
            <a:pPr marL="0" indent="0">
              <a:buNone/>
            </a:pPr>
            <a:r>
              <a:rPr lang="en-US" altLang="zh-CN" dirty="0"/>
              <a:t>		MOV	SCON</a:t>
            </a:r>
            <a:r>
              <a:rPr lang="zh-CN" altLang="en-US" dirty="0"/>
              <a:t>，</a:t>
            </a:r>
            <a:r>
              <a:rPr lang="en-US" altLang="zh-CN" dirty="0"/>
              <a:t>#0D0H	;</a:t>
            </a:r>
            <a:r>
              <a:rPr lang="zh-CN" altLang="en-US" dirty="0"/>
              <a:t>置串行口方式</a:t>
            </a:r>
            <a:r>
              <a:rPr lang="en-US" altLang="zh-CN" dirty="0"/>
              <a:t>3</a:t>
            </a:r>
            <a:r>
              <a:rPr lang="zh-CN" altLang="en-US" dirty="0"/>
              <a:t>，允许接收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62A386D-087A-4B89-BADC-AB49E6FC4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4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64"/>
    </mc:Choice>
    <mc:Fallback>
      <p:transition spd="slow" advTm="56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9" x="9042400" y="4513263"/>
          <p14:tracePt t="957" x="8948738" y="4478338"/>
          <p14:tracePt t="965" x="8863013" y="4460875"/>
          <p14:tracePt t="972" x="8804275" y="4445000"/>
          <p14:tracePt t="979" x="8778875" y="4445000"/>
          <p14:tracePt t="988" x="8753475" y="4435475"/>
          <p14:tracePt t="997" x="8753475" y="4427538"/>
          <p14:tracePt t="2253" x="8753475" y="4410075"/>
          <p14:tracePt t="2316" x="8753475" y="4402138"/>
          <p14:tracePt t="3565" x="8753475" y="4394200"/>
          <p14:tracePt t="3572" x="8761413" y="4384675"/>
          <p14:tracePt t="3581" x="8778875" y="4376738"/>
          <p14:tracePt t="3588" x="8796338" y="4376738"/>
          <p14:tracePt t="4380" x="8796338" y="4359275"/>
          <p14:tracePt t="4396" x="8796338" y="4333875"/>
          <p14:tracePt t="4404" x="8804275" y="4308475"/>
          <p14:tracePt t="4412" x="8821738" y="4291013"/>
          <p14:tracePt t="4420" x="8821738" y="4249738"/>
          <p14:tracePt t="4428" x="8837613" y="4197350"/>
          <p14:tracePt t="4436" x="8847138" y="4121150"/>
          <p14:tracePt t="4444" x="8855075" y="4037013"/>
          <p14:tracePt t="4453" x="8880475" y="3951288"/>
          <p14:tracePt t="4460" x="8905875" y="3832225"/>
          <p14:tracePt t="4468" x="8913813" y="3662363"/>
          <p14:tracePt t="4476" x="8940800" y="3492500"/>
          <p14:tracePt t="4485" x="8956675" y="3254375"/>
          <p14:tracePt t="4492" x="8956675" y="2940050"/>
          <p14:tracePt t="4501" x="8948738" y="2617788"/>
          <p14:tracePt t="4509" x="8888413" y="2200275"/>
          <p14:tracePt t="4518" x="8804275" y="1852613"/>
          <p14:tracePt t="4524" x="8710613" y="1477963"/>
          <p14:tracePt t="4533" x="8599488" y="1155700"/>
          <p14:tracePt t="4540" x="8429625" y="823913"/>
          <p14:tracePt t="4549" x="8259763" y="569913"/>
          <p14:tracePt t="4557" x="8150225" y="458788"/>
          <p14:tracePt t="4565" x="8056563" y="374650"/>
          <p14:tracePt t="4573" x="7970838" y="331788"/>
          <p14:tracePt t="4580" x="7912100" y="314325"/>
          <p14:tracePt t="4589" x="7861300" y="306388"/>
          <p14:tracePt t="4596" x="7800975" y="288925"/>
          <p14:tracePt t="4604" x="7742238" y="288925"/>
          <p14:tracePt t="4613" x="7673975" y="288925"/>
          <p14:tracePt t="4620" x="7588250" y="296863"/>
          <p14:tracePt t="4629" x="7469188" y="314325"/>
          <p14:tracePt t="4636" x="7324725" y="339725"/>
          <p14:tracePt t="4644" x="7172325" y="365125"/>
          <p14:tracePt t="4653" x="6969125" y="365125"/>
          <p14:tracePt t="4660" x="6670675" y="357188"/>
          <p14:tracePt t="4668" x="6323013" y="357188"/>
          <p14:tracePt t="4676" x="5889625" y="339725"/>
          <p14:tracePt t="4685" x="5421313" y="322263"/>
          <p14:tracePt t="4692" x="4929188" y="296863"/>
          <p14:tracePt t="4701" x="4460875" y="280988"/>
          <p14:tracePt t="4708" x="4027488" y="280988"/>
          <p14:tracePt t="4718" x="3679825" y="280988"/>
          <p14:tracePt t="4724" x="3449638" y="280988"/>
          <p14:tracePt t="4734" x="3246438" y="280988"/>
          <p14:tracePt t="4740" x="3094038" y="280988"/>
          <p14:tracePt t="4748" x="2982913" y="280988"/>
          <p14:tracePt t="4756" x="2922588" y="280988"/>
          <p14:tracePt t="4765" x="2846388" y="288925"/>
          <p14:tracePt t="4773" x="2787650" y="306388"/>
          <p14:tracePt t="4780" x="2736850" y="322263"/>
          <p14:tracePt t="4789" x="2693988" y="331788"/>
          <p14:tracePt t="4796" x="2660650" y="347663"/>
          <p14:tracePt t="4804" x="2600325" y="357188"/>
          <p14:tracePt t="4811" x="2541588" y="382588"/>
          <p14:tracePt t="4819" x="2481263" y="390525"/>
          <p14:tracePt t="4827" x="2405063" y="407988"/>
          <p14:tracePt t="4835" x="2328863" y="433388"/>
          <p14:tracePt t="4844" x="2235200" y="476250"/>
          <p14:tracePt t="4851" x="2159000" y="544513"/>
          <p14:tracePt t="4860" x="2055813" y="603250"/>
          <p14:tracePt t="4867" x="1963738" y="663575"/>
          <p14:tracePt t="4876" x="1870075" y="714375"/>
          <p14:tracePt t="4885" x="1784350" y="781050"/>
          <p14:tracePt t="4892" x="1690688" y="841375"/>
          <p14:tracePt t="4900" x="1597025" y="884238"/>
          <p14:tracePt t="4909" x="1546225" y="952500"/>
          <p14:tracePt t="4918" x="1504950" y="1003300"/>
          <p14:tracePt t="4925" x="1477963" y="1054100"/>
          <p14:tracePt t="4932" x="1452563" y="1087438"/>
          <p14:tracePt t="4939" x="1444625" y="1122363"/>
          <p14:tracePt t="4949" x="1436688" y="1163638"/>
          <p14:tracePt t="4955" x="1427163" y="1189038"/>
          <p14:tracePt t="4964" x="1427163" y="1223963"/>
          <p14:tracePt t="4972" x="1427163" y="1266825"/>
          <p14:tracePt t="4980" x="1427163" y="1300163"/>
          <p14:tracePt t="4988" x="1419225" y="1360488"/>
          <p14:tracePt t="4996" x="1419225" y="1419225"/>
          <p14:tracePt t="5005" x="1419225" y="1477963"/>
          <p14:tracePt t="5013" x="1411288" y="1555750"/>
          <p14:tracePt t="5020" x="1401763" y="1649413"/>
          <p14:tracePt t="5029" x="1401763" y="1751013"/>
          <p14:tracePt t="5036" x="1401763" y="1827213"/>
          <p14:tracePt t="5044" x="1411288" y="1911350"/>
          <p14:tracePt t="5052" x="1444625" y="2014538"/>
          <p14:tracePt t="5061" x="1462088" y="2098675"/>
          <p14:tracePt t="5068" x="1477963" y="2159000"/>
          <p14:tracePt t="5077" x="1487488" y="2192338"/>
          <p14:tracePt t="5085" x="1495425" y="2209800"/>
          <p14:tracePt t="5092" x="1495425" y="2227263"/>
          <p14:tracePt t="5101" x="1504950" y="2243138"/>
          <p14:tracePt t="5364" x="1512888" y="2243138"/>
          <p14:tracePt t="6165" x="1530350" y="2243138"/>
          <p14:tracePt t="6189" x="1538288" y="2243138"/>
          <p14:tracePt t="6197" x="1546225" y="2243138"/>
          <p14:tracePt t="6204" x="1555750" y="2243138"/>
          <p14:tracePt t="6213" x="1571625" y="2243138"/>
          <p14:tracePt t="6229" x="1597025" y="2235200"/>
          <p14:tracePt t="6237" x="1606550" y="2227263"/>
          <p14:tracePt t="6245" x="1622425" y="2227263"/>
          <p14:tracePt t="6253" x="1639888" y="2217738"/>
          <p14:tracePt t="6357" x="1649413" y="2209800"/>
          <p14:tracePt t="6421" x="1657350" y="2200275"/>
          <p14:tracePt t="6628" x="1665288" y="2200275"/>
          <p14:tracePt t="6636" x="1674813" y="2192338"/>
          <p14:tracePt t="6669" x="1674813" y="2184400"/>
          <p14:tracePt t="6804" x="1682750" y="2184400"/>
          <p14:tracePt t="6812" x="1690688" y="2174875"/>
          <p14:tracePt t="6844" x="1690688" y="2159000"/>
          <p14:tracePt t="6924" x="1690688" y="2149475"/>
          <p14:tracePt t="6948" x="1690688" y="2141538"/>
          <p14:tracePt t="7548" x="1700213" y="2133600"/>
          <p14:tracePt t="9036" x="1716088" y="2133600"/>
          <p14:tracePt t="9100" x="1716088" y="2141538"/>
          <p14:tracePt t="9108" x="1733550" y="2149475"/>
          <p14:tracePt t="9117" x="1751013" y="2166938"/>
          <p14:tracePt t="9124" x="1766888" y="2166938"/>
          <p14:tracePt t="9133" x="1793875" y="2174875"/>
          <p14:tracePt t="9292" x="1793875" y="2184400"/>
          <p14:tracePt t="9605" x="1801813" y="2184400"/>
          <p14:tracePt t="9612" x="1809750" y="2192338"/>
          <p14:tracePt t="9621" x="1819275" y="2192338"/>
          <p14:tracePt t="9628" x="1827213" y="2200275"/>
          <p14:tracePt t="9637" x="1844675" y="2209800"/>
          <p14:tracePt t="9644" x="1852613" y="2217738"/>
          <p14:tracePt t="9653" x="1878013" y="2227263"/>
          <p14:tracePt t="9662" x="1895475" y="2227263"/>
          <p14:tracePt t="9669" x="1920875" y="2227263"/>
          <p14:tracePt t="9677" x="1946275" y="2235200"/>
          <p14:tracePt t="9685" x="1963738" y="2235200"/>
          <p14:tracePt t="9693" x="1971675" y="2235200"/>
          <p14:tracePt t="10772" x="1979613" y="2243138"/>
          <p14:tracePt t="10780" x="1989138" y="2252663"/>
          <p14:tracePt t="10788" x="1997075" y="2260600"/>
          <p14:tracePt t="10804" x="2014538" y="2268538"/>
          <p14:tracePt t="10812" x="2022475" y="2278063"/>
          <p14:tracePt t="10820" x="2030413" y="2286000"/>
          <p14:tracePt t="10837" x="2047875" y="2286000"/>
          <p14:tracePt t="10844" x="2055813" y="2286000"/>
          <p14:tracePt t="10853" x="2065338" y="2286000"/>
          <p14:tracePt t="10860" x="2073275" y="2286000"/>
          <p14:tracePt t="10880" x="2116138" y="2286000"/>
          <p14:tracePt t="10885" x="2124075" y="2286000"/>
          <p14:tracePt t="10893" x="2133600" y="2286000"/>
          <p14:tracePt t="10901" x="2149475" y="2286000"/>
          <p14:tracePt t="10918" x="2166938" y="2286000"/>
          <p14:tracePt t="10941" x="2184400" y="2286000"/>
          <p14:tracePt t="10949" x="2192338" y="2286000"/>
          <p14:tracePt t="10957" x="2209800" y="2293938"/>
          <p14:tracePt t="10964" x="2243138" y="2311400"/>
          <p14:tracePt t="10973" x="2303463" y="2328863"/>
          <p14:tracePt t="10980" x="2379663" y="2344738"/>
          <p14:tracePt t="10989" x="2463800" y="2344738"/>
          <p14:tracePt t="10997" x="2574925" y="2371725"/>
          <p14:tracePt t="11004" x="2701925" y="2379663"/>
          <p14:tracePt t="11012" x="2830513" y="2379663"/>
          <p14:tracePt t="11020" x="2974975" y="2379663"/>
          <p14:tracePt t="11027" x="3109913" y="2379663"/>
          <p14:tracePt t="11035" x="3238500" y="2379663"/>
          <p14:tracePt t="11044" x="3355975" y="2379663"/>
          <p14:tracePt t="11052" x="3424238" y="2379663"/>
          <p14:tracePt t="11060" x="3449638" y="2371725"/>
          <p14:tracePt t="11140" x="3459163" y="2371725"/>
          <p14:tracePt t="11149" x="3467100" y="2371725"/>
          <p14:tracePt t="11156" x="3484563" y="2371725"/>
          <p14:tracePt t="11163" x="3535363" y="2371725"/>
          <p14:tracePt t="11172" x="3560763" y="2371725"/>
          <p14:tracePt t="11180" x="3619500" y="2379663"/>
          <p14:tracePt t="11188" x="3654425" y="2379663"/>
          <p14:tracePt t="11228" x="3662363" y="2379663"/>
          <p14:tracePt t="11380" x="3646488" y="2379663"/>
          <p14:tracePt t="11388" x="3636963" y="2379663"/>
          <p14:tracePt t="11396" x="3603625" y="2379663"/>
          <p14:tracePt t="11404" x="3543300" y="2379663"/>
          <p14:tracePt t="11412" x="3517900" y="2371725"/>
          <p14:tracePt t="11419" x="3484563" y="2362200"/>
          <p14:tracePt t="11428" x="3459163" y="2344738"/>
          <p14:tracePt t="11436" x="3441700" y="2344738"/>
          <p14:tracePt t="11549" x="3424238" y="2336800"/>
          <p14:tracePt t="11573" x="3424238" y="2328863"/>
          <p14:tracePt t="11597" x="3433763" y="2328863"/>
          <p14:tracePt t="11605" x="3441700" y="2328863"/>
          <p14:tracePt t="11612" x="3459163" y="2328863"/>
          <p14:tracePt t="11620" x="3467100" y="2319338"/>
          <p14:tracePt t="11629" x="3484563" y="2311400"/>
          <p14:tracePt t="11636" x="3502025" y="2311400"/>
          <p14:tracePt t="11644" x="3517900" y="2311400"/>
          <p14:tracePt t="11653" x="3552825" y="2311400"/>
          <p14:tracePt t="11660" x="3594100" y="2311400"/>
          <p14:tracePt t="11669" x="3636963" y="2311400"/>
          <p14:tracePt t="11677" x="3697288" y="2311400"/>
          <p14:tracePt t="11685" x="3756025" y="2311400"/>
          <p14:tracePt t="11693" x="3816350" y="2311400"/>
          <p14:tracePt t="11701" x="3857625" y="2311400"/>
          <p14:tracePt t="11709" x="3900488" y="2311400"/>
          <p14:tracePt t="11716" x="3925888" y="2311400"/>
          <p14:tracePt t="11725" x="3935413" y="2311400"/>
          <p14:tracePt t="12380" x="3951288" y="2311400"/>
          <p14:tracePt t="12397" x="3968750" y="2311400"/>
          <p14:tracePt t="12420" x="3986213" y="2311400"/>
          <p14:tracePt t="12428" x="3994150" y="2311400"/>
          <p14:tracePt t="12436" x="4011613" y="2319338"/>
          <p14:tracePt t="12444" x="4027488" y="2328863"/>
          <p14:tracePt t="12451" x="4037013" y="2328863"/>
          <p14:tracePt t="12541" x="4052888" y="2328863"/>
          <p14:tracePt t="13228" x="4052888" y="2336800"/>
          <p14:tracePt t="13244" x="4052888" y="2344738"/>
          <p14:tracePt t="13253" x="4052888" y="2354263"/>
          <p14:tracePt t="13269" x="4052888" y="2362200"/>
          <p14:tracePt t="13284" x="4062413" y="2371725"/>
          <p14:tracePt t="13293" x="4062413" y="2379663"/>
          <p14:tracePt t="13324" x="4062413" y="2387600"/>
          <p14:tracePt t="13332" x="4062413" y="2397125"/>
          <p14:tracePt t="13340" x="4052888" y="2413000"/>
          <p14:tracePt t="13348" x="4044950" y="2413000"/>
          <p14:tracePt t="13356" x="4044950" y="2430463"/>
          <p14:tracePt t="13364" x="4037013" y="2438400"/>
          <p14:tracePt t="13372" x="4037013" y="2447925"/>
          <p14:tracePt t="13396" x="4027488" y="2455863"/>
          <p14:tracePt t="13404" x="4019550" y="2463800"/>
          <p14:tracePt t="13412" x="4011613" y="2463800"/>
          <p14:tracePt t="13525" x="3994150" y="2463800"/>
          <p14:tracePt t="13532" x="3986213" y="2463800"/>
          <p14:tracePt t="13548" x="3968750" y="2463800"/>
          <p14:tracePt t="13565" x="3960813" y="2463800"/>
          <p14:tracePt t="13573" x="3960813" y="2455863"/>
          <p14:tracePt t="13580" x="3951288" y="2447925"/>
          <p14:tracePt t="13589" x="3943350" y="2447925"/>
          <p14:tracePt t="13597" x="3935413" y="2447925"/>
          <p14:tracePt t="13605" x="3925888" y="2438400"/>
          <p14:tracePt t="13613" x="3908425" y="2430463"/>
          <p14:tracePt t="13620" x="3908425" y="2422525"/>
          <p14:tracePt t="13629" x="3883025" y="2422525"/>
          <p14:tracePt t="13637" x="3857625" y="2422525"/>
          <p14:tracePt t="13644" x="3841750" y="2413000"/>
          <p14:tracePt t="13653" x="3806825" y="2413000"/>
          <p14:tracePt t="13660" x="3763963" y="2413000"/>
          <p14:tracePt t="13669" x="3705225" y="2413000"/>
          <p14:tracePt t="13676" x="3646488" y="2413000"/>
          <p14:tracePt t="13684" x="3594100" y="2413000"/>
          <p14:tracePt t="13693" x="3517900" y="2397125"/>
          <p14:tracePt t="13700" x="3416300" y="2387600"/>
          <p14:tracePt t="13709" x="3330575" y="2354263"/>
          <p14:tracePt t="13717" x="3271838" y="2336800"/>
          <p14:tracePt t="13725" x="3195638" y="2328863"/>
          <p14:tracePt t="13732" x="3109913" y="2311400"/>
          <p14:tracePt t="13739" x="3041650" y="2293938"/>
          <p14:tracePt t="13749" x="3000375" y="2286000"/>
          <p14:tracePt t="13756" x="2922588" y="2278063"/>
          <p14:tracePt t="13763" x="2871788" y="2278063"/>
          <p14:tracePt t="13772" x="2838450" y="2278063"/>
          <p14:tracePt t="13780" x="2795588" y="2278063"/>
          <p14:tracePt t="13788" x="2736850" y="2278063"/>
          <p14:tracePt t="13796" x="2651125" y="2278063"/>
          <p14:tracePt t="13804" x="2566988" y="2278063"/>
          <p14:tracePt t="13812" x="2481263" y="2278063"/>
          <p14:tracePt t="13820" x="2379663" y="2278063"/>
          <p14:tracePt t="13829" x="2268538" y="2278063"/>
          <p14:tracePt t="13836" x="2192338" y="2286000"/>
          <p14:tracePt t="13845" x="2108200" y="2293938"/>
          <p14:tracePt t="13853" x="2030413" y="2328863"/>
          <p14:tracePt t="13860" x="1954213" y="2354263"/>
          <p14:tracePt t="13868" x="1911350" y="2362200"/>
          <p14:tracePt t="13878" x="1860550" y="2405063"/>
          <p14:tracePt t="13888" x="1827213" y="2430463"/>
          <p14:tracePt t="13892" x="1784350" y="2455863"/>
          <p14:tracePt t="13901" x="1758950" y="2481263"/>
          <p14:tracePt t="13909" x="1725613" y="2506663"/>
          <p14:tracePt t="13916" x="1690688" y="2549525"/>
          <p14:tracePt t="13924" x="1631950" y="2600325"/>
          <p14:tracePt t="13932" x="1597025" y="2633663"/>
          <p14:tracePt t="13940" x="1546225" y="2693988"/>
          <p14:tracePt t="13947" x="1512888" y="2736850"/>
          <p14:tracePt t="13956" x="1487488" y="2787650"/>
          <p14:tracePt t="13964" x="1444625" y="2855913"/>
          <p14:tracePt t="13972" x="1401763" y="2914650"/>
          <p14:tracePt t="13980" x="1360488" y="2982913"/>
          <p14:tracePt t="13988" x="1317625" y="3041650"/>
          <p14:tracePt t="13997" x="1292225" y="3109913"/>
          <p14:tracePt t="14005" x="1282700" y="3135313"/>
          <p14:tracePt t="14013" x="1282700" y="3170238"/>
          <p14:tracePt t="14021" x="1274763" y="3203575"/>
          <p14:tracePt t="14029" x="1274763" y="3238500"/>
          <p14:tracePt t="14037" x="1274763" y="3271838"/>
          <p14:tracePt t="14045" x="1292225" y="3289300"/>
          <p14:tracePt t="14053" x="1300163" y="3322638"/>
          <p14:tracePt t="14060" x="1317625" y="3373438"/>
          <p14:tracePt t="14069" x="1317625" y="3408363"/>
          <p14:tracePt t="14076" x="1317625" y="3449638"/>
          <p14:tracePt t="14084" x="1325563" y="3467100"/>
          <p14:tracePt t="14092" x="1343025" y="3502025"/>
          <p14:tracePt t="14101" x="1350963" y="3560763"/>
          <p14:tracePt t="14109" x="1360488" y="3594100"/>
          <p14:tracePt t="14117" x="1368425" y="3629025"/>
          <p14:tracePt t="14123" x="1376363" y="3646488"/>
          <p14:tracePt t="14131" x="1376363" y="3654425"/>
          <p14:tracePt t="14139" x="1376363" y="3671888"/>
          <p14:tracePt t="14148" x="1385888" y="3679825"/>
          <p14:tracePt t="14164" x="1393825" y="3687763"/>
          <p14:tracePt t="14172" x="1393825" y="3697288"/>
          <p14:tracePt t="14188" x="1411288" y="3697288"/>
          <p14:tracePt t="14204" x="1419225" y="3713163"/>
          <p14:tracePt t="14212" x="1436688" y="3713163"/>
          <p14:tracePt t="14220" x="1436688" y="3722688"/>
          <p14:tracePt t="14229" x="1452563" y="3748088"/>
          <p14:tracePt t="14236" x="1470025" y="3763963"/>
          <p14:tracePt t="14244" x="1477963" y="3781425"/>
          <p14:tracePt t="14252" x="1477963" y="3798888"/>
          <p14:tracePt t="14260" x="1504950" y="3824288"/>
          <p14:tracePt t="14268" x="1520825" y="3832225"/>
          <p14:tracePt t="14276" x="1530350" y="3849688"/>
          <p14:tracePt t="14284" x="1546225" y="3857625"/>
          <p14:tracePt t="14302" x="1555750" y="3875088"/>
          <p14:tracePt t="14388" x="1563688" y="3892550"/>
          <p14:tracePt t="16771" x="1571625" y="3892550"/>
          <p14:tracePt t="16779" x="1581150" y="3883025"/>
          <p14:tracePt t="16787" x="1589088" y="3867150"/>
          <p14:tracePt t="16795" x="1606550" y="3857625"/>
          <p14:tracePt t="16803" x="1614488" y="3841750"/>
          <p14:tracePt t="16811" x="1631950" y="3816350"/>
          <p14:tracePt t="16819" x="1649413" y="3790950"/>
          <p14:tracePt t="16827" x="1665288" y="3763963"/>
          <p14:tracePt t="16835" x="1682750" y="3738563"/>
          <p14:tracePt t="16843" x="1708150" y="3705225"/>
          <p14:tracePt t="16851" x="1725613" y="3671888"/>
          <p14:tracePt t="16859" x="1758950" y="3636963"/>
          <p14:tracePt t="16867" x="1793875" y="3594100"/>
          <p14:tracePt t="16875" x="1827213" y="3543300"/>
          <p14:tracePt t="16883" x="1870075" y="3492500"/>
          <p14:tracePt t="16892" x="1911350" y="3416300"/>
          <p14:tracePt t="16899" x="1963738" y="3365500"/>
          <p14:tracePt t="16907" x="2014538" y="3322638"/>
          <p14:tracePt t="16915" x="2065338" y="3297238"/>
          <p14:tracePt t="16923" x="2090738" y="3254375"/>
          <p14:tracePt t="16932" x="2098675" y="3238500"/>
          <p14:tracePt t="16940" x="2116138" y="3221038"/>
          <p14:tracePt t="16947" x="2116138" y="3195638"/>
          <p14:tracePt t="16956" x="2116138" y="3186113"/>
          <p14:tracePt t="17053" x="2116138" y="3170238"/>
          <p14:tracePt t="17060" x="2116138" y="3160713"/>
          <p14:tracePt t="17069" x="2116138" y="3152775"/>
          <p14:tracePt t="17076" x="2124075" y="3127375"/>
          <p14:tracePt t="17085" x="2124075" y="3101975"/>
          <p14:tracePt t="17093" x="2133600" y="3067050"/>
          <p14:tracePt t="17100" x="2133600" y="3041650"/>
          <p14:tracePt t="17109" x="2141538" y="3016250"/>
          <p14:tracePt t="17117" x="2149475" y="2990850"/>
          <p14:tracePt t="17126" x="2149475" y="2965450"/>
          <p14:tracePt t="17133" x="2149475" y="2940050"/>
          <p14:tracePt t="17141" x="2149475" y="2914650"/>
          <p14:tracePt t="17149" x="2149475" y="2897188"/>
          <p14:tracePt t="17668" x="2159000" y="2914650"/>
          <p14:tracePt t="17676" x="2166938" y="2914650"/>
          <p14:tracePt t="17684" x="2174875" y="2940050"/>
          <p14:tracePt t="17692" x="2192338" y="2974975"/>
          <p14:tracePt t="17700" x="2217738" y="3000375"/>
          <p14:tracePt t="17707" x="2243138" y="3025775"/>
          <p14:tracePt t="17716" x="2260600" y="3033713"/>
          <p14:tracePt t="17724" x="2278063" y="3051175"/>
          <p14:tracePt t="17780" x="2286000" y="3059113"/>
          <p14:tracePt t="17790" x="2293938" y="3067050"/>
          <p14:tracePt t="17812" x="2311400" y="3067050"/>
          <p14:tracePt t="17829" x="2328863" y="3076575"/>
          <p14:tracePt t="17836" x="2336800" y="3076575"/>
          <p14:tracePt t="17844" x="2344738" y="3076575"/>
          <p14:tracePt t="17852" x="2354263" y="3094038"/>
          <p14:tracePt t="17868" x="2371725" y="3094038"/>
          <p14:tracePt t="17891" x="2405063" y="3101975"/>
          <p14:tracePt t="17893" x="2430463" y="3109913"/>
          <p14:tracePt t="17900" x="2498725" y="3127375"/>
          <p14:tracePt t="17908" x="2582863" y="3152775"/>
          <p14:tracePt t="17917" x="2668588" y="3152775"/>
          <p14:tracePt t="17924" x="2752725" y="3152775"/>
          <p14:tracePt t="17932" x="2838450" y="3152775"/>
          <p14:tracePt t="17940" x="2932113" y="3127375"/>
          <p14:tracePt t="17947" x="3025775" y="3119438"/>
          <p14:tracePt t="17955" x="3101975" y="3094038"/>
          <p14:tracePt t="17963" x="3160713" y="3076575"/>
          <p14:tracePt t="17971" x="3221038" y="3067050"/>
          <p14:tracePt t="17979" x="3271838" y="3041650"/>
          <p14:tracePt t="17987" x="3305175" y="3041650"/>
          <p14:tracePt t="17995" x="3314700" y="3041650"/>
          <p14:tracePt t="18003" x="3330575" y="3041650"/>
          <p14:tracePt t="18100" x="3340100" y="3041650"/>
          <p14:tracePt t="18107" x="3348038" y="3041650"/>
          <p14:tracePt t="18116" x="3355975" y="3041650"/>
          <p14:tracePt t="18124" x="3382963" y="3041650"/>
          <p14:tracePt t="18132" x="3424238" y="3041650"/>
          <p14:tracePt t="18140" x="3475038" y="3041650"/>
          <p14:tracePt t="18148" x="3502025" y="3051175"/>
          <p14:tracePt t="18157" x="3560763" y="3067050"/>
          <p14:tracePt t="18164" x="3611563" y="3084513"/>
          <p14:tracePt t="18174" x="3629025" y="3084513"/>
          <p14:tracePt t="18429" x="3636963" y="3084513"/>
          <p14:tracePt t="18469" x="3654425" y="3084513"/>
          <p14:tracePt t="18477" x="3662363" y="3084513"/>
          <p14:tracePt t="18484" x="3671888" y="3084513"/>
          <p14:tracePt t="18581" x="3679825" y="3084513"/>
          <p14:tracePt t="18589" x="3687763" y="3084513"/>
          <p14:tracePt t="18596" x="3697288" y="3084513"/>
          <p14:tracePt t="18605" x="3722688" y="3084513"/>
          <p14:tracePt t="18613" x="3730625" y="3084513"/>
          <p14:tracePt t="18621" x="3738563" y="3084513"/>
          <p14:tracePt t="18629" x="3748088" y="3084513"/>
          <p14:tracePt t="18637" x="3763963" y="3084513"/>
          <p14:tracePt t="18645" x="3781425" y="3084513"/>
          <p14:tracePt t="18652" x="3798888" y="3084513"/>
          <p14:tracePt t="18660" x="3816350" y="3084513"/>
          <p14:tracePt t="18668" x="3824288" y="3084513"/>
          <p14:tracePt t="18677" x="3832225" y="3084513"/>
          <p14:tracePt t="18684" x="3841750" y="3084513"/>
          <p14:tracePt t="18693" x="3849688" y="3084513"/>
          <p14:tracePt t="18701" x="3857625" y="3084513"/>
          <p14:tracePt t="18709" x="3875088" y="3076575"/>
          <p14:tracePt t="18724" x="3892550" y="3076575"/>
          <p14:tracePt t="18732" x="3900488" y="3067050"/>
          <p14:tracePt t="18740" x="3908425" y="3067050"/>
          <p14:tracePt t="18748" x="3935413" y="3067050"/>
          <p14:tracePt t="18756" x="3960813" y="3067050"/>
          <p14:tracePt t="18765" x="3976688" y="3059113"/>
          <p14:tracePt t="18772" x="4002088" y="3059113"/>
          <p14:tracePt t="18780" x="4027488" y="3051175"/>
          <p14:tracePt t="18789" x="4062413" y="3041650"/>
          <p14:tracePt t="18796" x="4087813" y="3041650"/>
          <p14:tracePt t="18804" x="4121150" y="3041650"/>
          <p14:tracePt t="18812" x="4146550" y="3041650"/>
          <p14:tracePt t="18821" x="4164013" y="3041650"/>
          <p14:tracePt t="18829" x="4189413" y="3041650"/>
          <p14:tracePt t="18836" x="4206875" y="3041650"/>
          <p14:tracePt t="18844" x="4214813" y="3041650"/>
          <p14:tracePt t="18980" x="4224338" y="3033713"/>
          <p14:tracePt t="18996" x="4240213" y="3033713"/>
          <p14:tracePt t="19020" x="4249738" y="3025775"/>
          <p14:tracePt t="19163" x="4257675" y="3016250"/>
          <p14:tracePt t="19179" x="4257675" y="3000375"/>
          <p14:tracePt t="19195" x="4257675" y="2990850"/>
          <p14:tracePt t="20060" x="4249738" y="3000375"/>
          <p14:tracePt t="20068" x="4232275" y="3008313"/>
          <p14:tracePt t="20084" x="4224338" y="3016250"/>
          <p14:tracePt t="20092" x="4214813" y="3016250"/>
          <p14:tracePt t="20100" x="4206875" y="3025775"/>
          <p14:tracePt t="20108" x="4197350" y="3033713"/>
          <p14:tracePt t="20116" x="4181475" y="3033713"/>
          <p14:tracePt t="20125" x="4164013" y="3041650"/>
          <p14:tracePt t="20132" x="4113213" y="3051175"/>
          <p14:tracePt t="20141" x="4044950" y="3051175"/>
          <p14:tracePt t="20149" x="3943350" y="3051175"/>
          <p14:tracePt t="20157" x="3875088" y="3051175"/>
          <p14:tracePt t="20165" x="3773488" y="3051175"/>
          <p14:tracePt t="20173" x="3679825" y="3051175"/>
          <p14:tracePt t="20181" x="3578225" y="3051175"/>
          <p14:tracePt t="20189" x="3467100" y="3051175"/>
          <p14:tracePt t="20197" x="3365500" y="3051175"/>
          <p14:tracePt t="20205" x="3305175" y="3051175"/>
          <p14:tracePt t="20214" x="3263900" y="3051175"/>
          <p14:tracePt t="20220" x="3228975" y="3051175"/>
          <p14:tracePt t="20229" x="3211513" y="3051175"/>
          <p14:tracePt t="20245" x="3195638" y="3051175"/>
          <p14:tracePt t="20252" x="3186113" y="3051175"/>
          <p14:tracePt t="20268" x="3178175" y="3059113"/>
          <p14:tracePt t="20275" x="3170238" y="3067050"/>
          <p14:tracePt t="20283" x="3152775" y="3076575"/>
          <p14:tracePt t="20291" x="3152775" y="3094038"/>
          <p14:tracePt t="20299" x="3135313" y="3109913"/>
          <p14:tracePt t="20307" x="3135313" y="3119438"/>
          <p14:tracePt t="20315" x="3127375" y="3135313"/>
          <p14:tracePt t="20323" x="3119438" y="3144838"/>
          <p14:tracePt t="20347" x="3119438" y="3152775"/>
          <p14:tracePt t="20355" x="3119438" y="3160713"/>
          <p14:tracePt t="20364" x="3119438" y="3178175"/>
          <p14:tracePt t="20379" x="3109913" y="3195638"/>
          <p14:tracePt t="20387" x="3109913" y="3203575"/>
          <p14:tracePt t="20395" x="3109913" y="3211513"/>
          <p14:tracePt t="20403" x="3109913" y="3221038"/>
          <p14:tracePt t="20411" x="3109913" y="3228975"/>
          <p14:tracePt t="20419" x="3109913" y="3238500"/>
          <p14:tracePt t="20427" x="3109913" y="3263900"/>
          <p14:tracePt t="20435" x="3119438" y="3289300"/>
          <p14:tracePt t="20444" x="3119438" y="3305175"/>
          <p14:tracePt t="20580" x="3127375" y="3305175"/>
          <p14:tracePt t="20588" x="3144838" y="3322638"/>
          <p14:tracePt t="20612" x="3144838" y="3348038"/>
          <p14:tracePt t="20620" x="3160713" y="3355975"/>
          <p14:tracePt t="20628" x="3160713" y="3365500"/>
          <p14:tracePt t="20636" x="3170238" y="3373438"/>
          <p14:tracePt t="20645" x="3178175" y="3382963"/>
          <p14:tracePt t="20652" x="3186113" y="3390900"/>
          <p14:tracePt t="20684" x="3203575" y="3398838"/>
          <p14:tracePt t="20740" x="3211513" y="3408363"/>
          <p14:tracePt t="20749" x="3221038" y="3408363"/>
          <p14:tracePt t="20756" x="3228975" y="3416300"/>
          <p14:tracePt t="20765" x="3246438" y="3416300"/>
          <p14:tracePt t="20773" x="3246438" y="3424238"/>
          <p14:tracePt t="20780" x="3263900" y="3433763"/>
          <p14:tracePt t="20789" x="3271838" y="3441700"/>
          <p14:tracePt t="20797" x="3279775" y="3441700"/>
          <p14:tracePt t="20804" x="3297238" y="3441700"/>
          <p14:tracePt t="20836" x="3314700" y="3441700"/>
          <p14:tracePt t="20844" x="3322638" y="3441700"/>
          <p14:tracePt t="20852" x="3330575" y="3441700"/>
          <p14:tracePt t="20859" x="3340100" y="3441700"/>
          <p14:tracePt t="20867" x="3355975" y="3441700"/>
          <p14:tracePt t="20885" x="3424238" y="3441700"/>
          <p14:tracePt t="20892" x="3467100" y="3441700"/>
          <p14:tracePt t="20900" x="3509963" y="3441700"/>
          <p14:tracePt t="20908" x="3552825" y="3441700"/>
          <p14:tracePt t="20917" x="3611563" y="3441700"/>
          <p14:tracePt t="20924" x="3671888" y="3441700"/>
          <p14:tracePt t="20932" x="3713163" y="3441700"/>
          <p14:tracePt t="20940" x="3730625" y="3441700"/>
          <p14:tracePt t="20949" x="3756025" y="3441700"/>
          <p14:tracePt t="20997" x="3773488" y="3441700"/>
          <p14:tracePt t="21004" x="3781425" y="3441700"/>
          <p14:tracePt t="21013" x="3790950" y="3441700"/>
          <p14:tracePt t="21020" x="3798888" y="3441700"/>
          <p14:tracePt t="21029" x="3824288" y="3441700"/>
          <p14:tracePt t="21036" x="3867150" y="3441700"/>
          <p14:tracePt t="21045" x="3900488" y="3441700"/>
          <p14:tracePt t="21052" x="3943350" y="3441700"/>
          <p14:tracePt t="21060" x="3976688" y="3441700"/>
          <p14:tracePt t="21068" x="4019550" y="3441700"/>
          <p14:tracePt t="21077" x="4037013" y="3441700"/>
          <p14:tracePt t="21085" x="4095750" y="3449638"/>
          <p14:tracePt t="21093" x="4121150" y="3449638"/>
          <p14:tracePt t="21101" x="4156075" y="3449638"/>
          <p14:tracePt t="21109" x="4189413" y="3449638"/>
          <p14:tracePt t="21117" x="4206875" y="3449638"/>
          <p14:tracePt t="21364" x="4206875" y="3459163"/>
          <p14:tracePt t="22020" x="4197350" y="3459163"/>
          <p14:tracePt t="22037" x="4181475" y="3459163"/>
          <p14:tracePt t="22045" x="4181475" y="3467100"/>
          <p14:tracePt t="22124" x="4164013" y="3467100"/>
          <p14:tracePt t="22133" x="4156075" y="3467100"/>
          <p14:tracePt t="22149" x="4146550" y="3467100"/>
          <p14:tracePt t="22157" x="4138613" y="3475038"/>
          <p14:tracePt t="22173" x="4113213" y="3475038"/>
          <p14:tracePt t="22180" x="4105275" y="3475038"/>
          <p14:tracePt t="22196" x="4087813" y="3484563"/>
          <p14:tracePt t="22260" x="4079875" y="3484563"/>
          <p14:tracePt t="22269" x="4070350" y="3484563"/>
          <p14:tracePt t="22276" x="4062413" y="3484563"/>
          <p14:tracePt t="22300" x="4044950" y="3484563"/>
          <p14:tracePt t="22388" x="4027488" y="3484563"/>
          <p14:tracePt t="22395" x="4019550" y="3484563"/>
          <p14:tracePt t="22403" x="4011613" y="3484563"/>
          <p14:tracePt t="22420" x="4002088" y="3484563"/>
          <p14:tracePt t="22428" x="3994150" y="3484563"/>
          <p14:tracePt t="22436" x="3986213" y="3484563"/>
          <p14:tracePt t="22444" x="3976688" y="3484563"/>
          <p14:tracePt t="22452" x="3968750" y="3484563"/>
          <p14:tracePt t="22468" x="3951288" y="3484563"/>
          <p14:tracePt t="22524" x="3943350" y="3484563"/>
          <p14:tracePt t="22532" x="3935413" y="3484563"/>
          <p14:tracePt t="22548" x="3925888" y="3484563"/>
          <p14:tracePt t="22556" x="3917950" y="3484563"/>
          <p14:tracePt t="22564" x="3900488" y="3484563"/>
          <p14:tracePt t="22574" x="3892550" y="3484563"/>
          <p14:tracePt t="22580" x="3875088" y="3484563"/>
          <p14:tracePt t="22589" x="3849688" y="3475038"/>
          <p14:tracePt t="22597" x="3832225" y="3467100"/>
          <p14:tracePt t="22605" x="3798888" y="3459163"/>
          <p14:tracePt t="22613" x="3738563" y="3449638"/>
          <p14:tracePt t="22620" x="3687763" y="3441700"/>
          <p14:tracePt t="22629" x="3662363" y="3441700"/>
          <p14:tracePt t="22637" x="3629025" y="3433763"/>
          <p14:tracePt t="22645" x="3594100" y="3433763"/>
          <p14:tracePt t="22653" x="3568700" y="3433763"/>
          <p14:tracePt t="22660" x="3552825" y="3433763"/>
          <p14:tracePt t="22669" x="3535363" y="3424238"/>
          <p14:tracePt t="22812" x="3517900" y="3416300"/>
          <p14:tracePt t="23171" x="3509963" y="3416300"/>
          <p14:tracePt t="23332" x="3527425" y="3424238"/>
          <p14:tracePt t="23350" x="3543300" y="3424238"/>
          <p14:tracePt t="23357" x="3552825" y="3424238"/>
          <p14:tracePt t="23363" x="3568700" y="3424238"/>
          <p14:tracePt t="23372" x="3594100" y="3424238"/>
          <p14:tracePt t="23380" x="3611563" y="3424238"/>
          <p14:tracePt t="23388" x="3629025" y="3424238"/>
          <p14:tracePt t="23516" x="3619500" y="3424238"/>
          <p14:tracePt t="23524" x="3603625" y="3424238"/>
          <p14:tracePt t="23532" x="3586163" y="3424238"/>
          <p14:tracePt t="23540" x="3552825" y="3424238"/>
          <p14:tracePt t="23548" x="3509963" y="3424238"/>
          <p14:tracePt t="23556" x="3484563" y="3424238"/>
          <p14:tracePt t="23565" x="3475038" y="3424238"/>
          <p14:tracePt t="23685" x="3484563" y="3424238"/>
          <p14:tracePt t="23757" x="3502025" y="3433763"/>
          <p14:tracePt t="23908" x="3509963" y="3433763"/>
          <p14:tracePt t="23916" x="3517900" y="3433763"/>
          <p14:tracePt t="23923" x="3527425" y="3433763"/>
          <p14:tracePt t="23932" x="3535363" y="3433763"/>
          <p14:tracePt t="23940" x="3560763" y="3433763"/>
          <p14:tracePt t="23948" x="3611563" y="3433763"/>
          <p14:tracePt t="23956" x="3671888" y="3433763"/>
          <p14:tracePt t="23964" x="3730625" y="3433763"/>
          <p14:tracePt t="23973" x="3816350" y="3433763"/>
          <p14:tracePt t="23980" x="3917950" y="3433763"/>
          <p14:tracePt t="23990" x="4019550" y="3449638"/>
          <p14:tracePt t="23997" x="4079875" y="3459163"/>
          <p14:tracePt t="24005" x="4095750" y="3459163"/>
          <p14:tracePt t="24052" x="4087813" y="3459163"/>
          <p14:tracePt t="24061" x="4070350" y="3459163"/>
          <p14:tracePt t="24277" x="4079875" y="3459163"/>
          <p14:tracePt t="24325" x="4095750" y="3459163"/>
          <p14:tracePt t="24332" x="4105275" y="3459163"/>
          <p14:tracePt t="24341" x="4113213" y="3459163"/>
          <p14:tracePt t="24348" x="4121150" y="3459163"/>
          <p14:tracePt t="24389" x="4130675" y="3459163"/>
          <p14:tracePt t="24429" x="4130675" y="3449638"/>
          <p14:tracePt t="24445" x="4130675" y="3441700"/>
          <p14:tracePt t="25636" x="4121150" y="3441700"/>
          <p14:tracePt t="25645" x="4105275" y="3449638"/>
          <p14:tracePt t="25653" x="4105275" y="3459163"/>
          <p14:tracePt t="25660" x="4087813" y="3459163"/>
          <p14:tracePt t="25669" x="4062413" y="3459163"/>
          <p14:tracePt t="25676" x="4052888" y="3475038"/>
          <p14:tracePt t="25685" x="4044950" y="3492500"/>
          <p14:tracePt t="25692" x="4044950" y="3517900"/>
          <p14:tracePt t="25700" x="4070350" y="3535363"/>
          <p14:tracePt t="25709" x="4121150" y="3552825"/>
          <p14:tracePt t="25717" x="4146550" y="3560763"/>
          <p14:tracePt t="25844" x="4146550" y="3552825"/>
          <p14:tracePt t="25852" x="4121150" y="3543300"/>
          <p14:tracePt t="25860" x="4113213" y="3535363"/>
          <p14:tracePt t="25883" x="4095750" y="3535363"/>
          <p14:tracePt t="25885" x="4079875" y="3535363"/>
          <p14:tracePt t="25893" x="4079875" y="3552825"/>
          <p14:tracePt t="25900" x="4062413" y="3578225"/>
          <p14:tracePt t="25909" x="4052888" y="3619500"/>
          <p14:tracePt t="25916" x="4044950" y="3662363"/>
          <p14:tracePt t="25924" x="4027488" y="3722688"/>
          <p14:tracePt t="25933" x="4027488" y="3781425"/>
          <p14:tracePt t="25940" x="4027488" y="3816350"/>
          <p14:tracePt t="25949" x="4019550" y="3832225"/>
          <p14:tracePt t="25956" x="4002088" y="3841750"/>
          <p14:tracePt t="25964" x="3986213" y="3849688"/>
          <p14:tracePt t="25972" x="3976688" y="3857625"/>
          <p14:tracePt t="25980" x="3976688" y="3875088"/>
          <p14:tracePt t="25988" x="3951288" y="3875088"/>
          <p14:tracePt t="25996" x="3943350" y="3875088"/>
          <p14:tracePt t="26005" x="3943350" y="3883025"/>
          <p14:tracePt t="26013" x="3935413" y="3892550"/>
          <p14:tracePt t="26020" x="3917950" y="3892550"/>
          <p14:tracePt t="26029" x="3917950" y="3900488"/>
          <p14:tracePt t="26037" x="3908425" y="3908425"/>
          <p14:tracePt t="26044" x="3892550" y="3908425"/>
          <p14:tracePt t="26052" x="3883025" y="3908425"/>
          <p14:tracePt t="26060" x="3867150" y="3917950"/>
          <p14:tracePt t="26069" x="3857625" y="3935413"/>
          <p14:tracePt t="26076" x="3824288" y="3935413"/>
          <p14:tracePt t="26084" x="3773488" y="3943350"/>
          <p14:tracePt t="26092" x="3713163" y="3951288"/>
          <p14:tracePt t="26100" x="3611563" y="3951288"/>
          <p14:tracePt t="26109" x="3475038" y="3951288"/>
          <p14:tracePt t="26116" x="3297238" y="3951288"/>
          <p14:tracePt t="26124" x="3094038" y="3951288"/>
          <p14:tracePt t="26132" x="2805113" y="3943350"/>
          <p14:tracePt t="26140" x="2506663" y="3925888"/>
          <p14:tracePt t="26149" x="2319338" y="3908425"/>
          <p14:tracePt t="26156" x="2184400" y="3908425"/>
          <p14:tracePt t="26165" x="2082800" y="3908425"/>
          <p14:tracePt t="26171" x="2022475" y="3908425"/>
          <p14:tracePt t="26324" x="2022475" y="3917950"/>
          <p14:tracePt t="26357" x="2022475" y="3925888"/>
          <p14:tracePt t="26371" x="2022475" y="3943350"/>
          <p14:tracePt t="26379" x="2022475" y="3960813"/>
          <p14:tracePt t="26388" x="2039938" y="4002088"/>
          <p14:tracePt t="26395" x="2065338" y="4052888"/>
          <p14:tracePt t="26404" x="2090738" y="4079875"/>
          <p14:tracePt t="26411" x="2116138" y="4095750"/>
          <p14:tracePt t="26420" x="2141538" y="4113213"/>
          <p14:tracePt t="26428" x="2159000" y="4121150"/>
          <p14:tracePt t="26636" x="2159000" y="4130675"/>
          <p14:tracePt t="26645" x="2174875" y="4130675"/>
          <p14:tracePt t="26652" x="2184400" y="4138613"/>
          <p14:tracePt t="26660" x="2192338" y="4138613"/>
          <p14:tracePt t="26669" x="2200275" y="4146550"/>
          <p14:tracePt t="26676" x="2217738" y="4146550"/>
          <p14:tracePt t="26684" x="2235200" y="4146550"/>
          <p14:tracePt t="26692" x="2252663" y="4156075"/>
          <p14:tracePt t="26700" x="2252663" y="4164013"/>
          <p14:tracePt t="26731" x="2268538" y="4164013"/>
          <p14:tracePt t="26748" x="2278063" y="4164013"/>
          <p14:tracePt t="26764" x="2286000" y="4164013"/>
          <p14:tracePt t="26780" x="2293938" y="4164013"/>
          <p14:tracePt t="26788" x="2303463" y="4164013"/>
          <p14:tracePt t="26796" x="2311400" y="4164013"/>
          <p14:tracePt t="26805" x="2328863" y="4164013"/>
          <p14:tracePt t="26837" x="2344738" y="4164013"/>
          <p14:tracePt t="26853" x="2362200" y="4171950"/>
          <p14:tracePt t="26861" x="2379663" y="4181475"/>
          <p14:tracePt t="26879" x="2430463" y="4189413"/>
          <p14:tracePt t="26885" x="2455863" y="4189413"/>
          <p14:tracePt t="26892" x="2489200" y="4197350"/>
          <p14:tracePt t="26901" x="2524125" y="4206875"/>
          <p14:tracePt t="26909" x="2541588" y="4214813"/>
          <p14:tracePt t="26917" x="2557463" y="4214813"/>
          <p14:tracePt t="26926" x="2557463" y="4232275"/>
          <p14:tracePt t="26941" x="2557463" y="4240213"/>
          <p14:tracePt t="27060" x="2566988" y="4240213"/>
          <p14:tracePt t="27068" x="2574925" y="4197350"/>
          <p14:tracePt t="27076" x="2592388" y="4146550"/>
          <p14:tracePt t="27084" x="2608263" y="4113213"/>
          <p14:tracePt t="27092" x="2651125" y="4095750"/>
          <p14:tracePt t="27100" x="2660650" y="4087813"/>
          <p14:tracePt t="27109" x="2676525" y="4079875"/>
          <p14:tracePt t="27325" x="2676525" y="4087813"/>
          <p14:tracePt t="27348" x="2676525" y="4095750"/>
          <p14:tracePt t="27357" x="2686050" y="4113213"/>
          <p14:tracePt t="27388" x="2693988" y="4138613"/>
          <p14:tracePt t="27405" x="2693988" y="4146550"/>
          <p14:tracePt t="27413" x="2701925" y="4164013"/>
          <p14:tracePt t="27420" x="2719388" y="4189413"/>
          <p14:tracePt t="27429" x="2719388" y="4214813"/>
          <p14:tracePt t="27437" x="2727325" y="4224338"/>
          <p14:tracePt t="27444" x="2736850" y="4232275"/>
          <p14:tracePt t="27453" x="2736850" y="4240213"/>
          <p14:tracePt t="27636" x="2736850" y="4257675"/>
          <p14:tracePt t="28125" x="2736850" y="4265613"/>
          <p14:tracePt t="28140" x="2719388" y="4265613"/>
          <p14:tracePt t="28157" x="2686050" y="4257675"/>
          <p14:tracePt t="28164" x="2643188" y="4249738"/>
          <p14:tracePt t="28173" x="2566988" y="4214813"/>
          <p14:tracePt t="28181" x="2473325" y="4181475"/>
          <p14:tracePt t="28188" x="2371725" y="4156075"/>
          <p14:tracePt t="28196" x="2286000" y="4156075"/>
          <p14:tracePt t="28205" x="2200275" y="4156075"/>
          <p14:tracePt t="28213" x="2159000" y="4156075"/>
          <p14:tracePt t="28221" x="2141538" y="4156075"/>
          <p14:tracePt t="28245" x="2124075" y="4156075"/>
          <p14:tracePt t="28253" x="2124075" y="4164013"/>
          <p14:tracePt t="28260" x="2124075" y="4171950"/>
          <p14:tracePt t="28269" x="2149475" y="4189413"/>
          <p14:tracePt t="28277" x="2174875" y="4214813"/>
          <p14:tracePt t="28285" x="2184400" y="4232275"/>
          <p14:tracePt t="28309" x="2192338" y="4257675"/>
          <p14:tracePt t="28325" x="2200275" y="4257675"/>
          <p14:tracePt t="28557" x="2200275" y="4249738"/>
          <p14:tracePt t="28565" x="2200275" y="4240213"/>
          <p14:tracePt t="28573" x="2200275" y="4224338"/>
          <p14:tracePt t="28579" x="2192338" y="4197350"/>
          <p14:tracePt t="28587" x="2184400" y="4181475"/>
          <p14:tracePt t="28596" x="2149475" y="4130675"/>
          <p14:tracePt t="28604" x="2133600" y="4105275"/>
          <p14:tracePt t="29133" x="2133600" y="4113213"/>
          <p14:tracePt t="29420" x="2141538" y="4121150"/>
          <p14:tracePt t="29837" x="2149475" y="4121150"/>
          <p14:tracePt t="29885" x="2166938" y="4121150"/>
          <p14:tracePt t="29892" x="2174875" y="4130675"/>
          <p14:tracePt t="29908" x="2192338" y="4138613"/>
          <p14:tracePt t="29933" x="2192338" y="4146550"/>
          <p14:tracePt t="30013" x="2209800" y="4146550"/>
          <p14:tracePt t="30029" x="2235200" y="4156075"/>
          <p14:tracePt t="30037" x="2243138" y="4164013"/>
          <p14:tracePt t="30045" x="2252663" y="4164013"/>
          <p14:tracePt t="30053" x="2268538" y="4164013"/>
          <p14:tracePt t="30060" x="2268538" y="4171950"/>
          <p14:tracePt t="30069" x="2286000" y="4171950"/>
          <p14:tracePt t="30076" x="2293938" y="4171950"/>
          <p14:tracePt t="30085" x="2328863" y="4171950"/>
          <p14:tracePt t="30092" x="2354263" y="4181475"/>
          <p14:tracePt t="30100" x="2379663" y="4189413"/>
          <p14:tracePt t="30108" x="2397125" y="4189413"/>
          <p14:tracePt t="30117" x="2413000" y="4189413"/>
          <p14:tracePt t="30126" x="2422525" y="4189413"/>
          <p14:tracePt t="30196" x="2438400" y="4189413"/>
          <p14:tracePt t="30269" x="2447925" y="4189413"/>
          <p14:tracePt t="30316" x="2455863" y="4189413"/>
          <p14:tracePt t="30332" x="2463800" y="4189413"/>
          <p14:tracePt t="30340" x="2473325" y="4189413"/>
          <p14:tracePt t="30348" x="2481263" y="4189413"/>
          <p14:tracePt t="30356" x="2498725" y="4189413"/>
          <p14:tracePt t="30364" x="2506663" y="4189413"/>
          <p14:tracePt t="30372" x="2532063" y="4189413"/>
          <p14:tracePt t="30382" x="2566988" y="4197350"/>
          <p14:tracePt t="30389" x="2592388" y="4206875"/>
          <p14:tracePt t="30396" x="2600325" y="4206875"/>
          <p14:tracePt t="30405" x="2617788" y="4206875"/>
          <p14:tracePt t="30413" x="2625725" y="4206875"/>
          <p14:tracePt t="30420" x="2643188" y="4206875"/>
          <p14:tracePt t="30429" x="2668588" y="4206875"/>
          <p14:tracePt t="30437" x="2686050" y="4206875"/>
          <p14:tracePt t="30445" x="2727325" y="4206875"/>
          <p14:tracePt t="30453" x="2770188" y="4206875"/>
          <p14:tracePt t="30460" x="2820988" y="4206875"/>
          <p14:tracePt t="30469" x="2881313" y="4214813"/>
          <p14:tracePt t="30476" x="2949575" y="4214813"/>
          <p14:tracePt t="30485" x="2990850" y="4224338"/>
          <p14:tracePt t="30492" x="3033713" y="4240213"/>
          <p14:tracePt t="30500" x="3051175" y="4240213"/>
          <p14:tracePt t="30509" x="3067050" y="4240213"/>
          <p14:tracePt t="30517" x="3084513" y="4249738"/>
          <p14:tracePt t="30526" x="3084513" y="4257675"/>
          <p14:tracePt t="30533" x="3094038" y="4265613"/>
          <p14:tracePt t="30565" x="3101975" y="4265613"/>
          <p14:tracePt t="30573" x="3109913" y="4265613"/>
          <p14:tracePt t="30580" x="3119438" y="4265613"/>
          <p14:tracePt t="30589" x="3127375" y="4265613"/>
          <p14:tracePt t="30596" x="3135313" y="4265613"/>
          <p14:tracePt t="30605" x="3152775" y="4265613"/>
          <p14:tracePt t="30613" x="3178175" y="4265613"/>
          <p14:tracePt t="30620" x="3211513" y="4265613"/>
          <p14:tracePt t="30629" x="3246438" y="4265613"/>
          <p14:tracePt t="30636" x="3289300" y="4265613"/>
          <p14:tracePt t="30643" x="3314700" y="4265613"/>
          <p14:tracePt t="30651" x="3348038" y="4265613"/>
          <p14:tracePt t="30660" x="3382963" y="4265613"/>
          <p14:tracePt t="30668" x="3416300" y="4265613"/>
          <p14:tracePt t="30676" x="3433763" y="4265613"/>
          <p14:tracePt t="32020" x="3441700" y="4265613"/>
          <p14:tracePt t="32028" x="3459163" y="4257675"/>
          <p14:tracePt t="32036" x="3467100" y="4257675"/>
          <p14:tracePt t="32044" x="3502025" y="4257675"/>
          <p14:tracePt t="32053" x="3543300" y="4249738"/>
          <p14:tracePt t="32060" x="3594100" y="4232275"/>
          <p14:tracePt t="32069" x="3636963" y="4232275"/>
          <p14:tracePt t="32076" x="3679825" y="4232275"/>
          <p14:tracePt t="32085" x="3738563" y="4232275"/>
          <p14:tracePt t="32092" x="3798888" y="4232275"/>
          <p14:tracePt t="32100" x="3867150" y="4232275"/>
          <p14:tracePt t="32108" x="3951288" y="4232275"/>
          <p14:tracePt t="32116" x="4019550" y="4232275"/>
          <p14:tracePt t="32124" x="4121150" y="4232275"/>
          <p14:tracePt t="32133" x="4206875" y="4232275"/>
          <p14:tracePt t="32140" x="4275138" y="4232275"/>
          <p14:tracePt t="32148" x="4376738" y="4232275"/>
          <p14:tracePt t="32158" x="4460875" y="4232275"/>
          <p14:tracePt t="32164" x="4538663" y="4232275"/>
          <p14:tracePt t="32173" x="4622800" y="4232275"/>
          <p14:tracePt t="32180" x="4691063" y="4232275"/>
          <p14:tracePt t="32188" x="4792663" y="4232275"/>
          <p14:tracePt t="32197" x="4878388" y="4232275"/>
          <p14:tracePt t="32204" x="4946650" y="4224338"/>
          <p14:tracePt t="32213" x="5048250" y="4206875"/>
          <p14:tracePt t="32220" x="5132388" y="4197350"/>
          <p14:tracePt t="32229" x="5167313" y="4181475"/>
          <p14:tracePt t="32237" x="5226050" y="4171950"/>
          <p14:tracePt t="32245" x="5302250" y="4171950"/>
          <p14:tracePt t="32252" x="5345113" y="4171950"/>
          <p14:tracePt t="32261" x="5370513" y="4171950"/>
          <p14:tracePt t="32269" x="5387975" y="4164013"/>
          <p14:tracePt t="32276" x="5405438" y="4156075"/>
          <p14:tracePt t="32285" x="5421313" y="4156075"/>
          <p14:tracePt t="32292" x="5430838" y="4156075"/>
          <p14:tracePt t="32301" x="5464175" y="4156075"/>
          <p14:tracePt t="32308" x="5497513" y="4156075"/>
          <p14:tracePt t="32318" x="5532438" y="4156075"/>
          <p14:tracePt t="32325" x="5575300" y="4156075"/>
          <p14:tracePt t="32333" x="5641975" y="4156075"/>
          <p14:tracePt t="32341" x="5727700" y="4164013"/>
          <p14:tracePt t="32349" x="5778500" y="4171950"/>
          <p14:tracePt t="32358" x="5821363" y="4171950"/>
          <p14:tracePt t="32364" x="5854700" y="4171950"/>
          <p14:tracePt t="32373" x="5880100" y="4171950"/>
          <p14:tracePt t="32380" x="5897563" y="4171950"/>
          <p14:tracePt t="32517" x="5915025" y="4171950"/>
          <p14:tracePt t="32533" x="5932488" y="4171950"/>
          <p14:tracePt t="33100" x="5922963" y="4171950"/>
          <p14:tracePt t="33117" x="5915025" y="4181475"/>
          <p14:tracePt t="33124" x="5897563" y="4181475"/>
          <p14:tracePt t="33133" x="5889625" y="4189413"/>
          <p14:tracePt t="33140" x="5854700" y="4197350"/>
          <p14:tracePt t="33149" x="5829300" y="4206875"/>
          <p14:tracePt t="33156" x="5795963" y="4224338"/>
          <p14:tracePt t="33165" x="5735638" y="4240213"/>
          <p14:tracePt t="33172" x="5659438" y="4257675"/>
          <p14:tracePt t="33180" x="5616575" y="4275138"/>
          <p14:tracePt t="33188" x="5514975" y="4300538"/>
          <p14:tracePt t="33197" x="5413375" y="4316413"/>
          <p14:tracePt t="33205" x="5276850" y="4351338"/>
          <p14:tracePt t="33213" x="5141913" y="4394200"/>
          <p14:tracePt t="33222" x="5022850" y="4427538"/>
          <p14:tracePt t="33227" x="4929188" y="4460875"/>
          <p14:tracePt t="33236" x="4860925" y="4478338"/>
          <p14:tracePt t="33244" x="4784725" y="4486275"/>
          <p14:tracePt t="33252" x="4741863" y="4495800"/>
          <p14:tracePt t="33260" x="4716463" y="4503738"/>
          <p14:tracePt t="33317" x="4708525" y="4513263"/>
          <p14:tracePt t="33324" x="4699000" y="4513263"/>
          <p14:tracePt t="33332" x="4683125" y="4513263"/>
          <p14:tracePt t="33340" x="4673600" y="4513263"/>
          <p14:tracePt t="33349" x="4665663" y="4513263"/>
          <p14:tracePt t="33356" x="4657725" y="4513263"/>
          <p14:tracePt t="33365" x="4648200" y="4513263"/>
          <p14:tracePt t="33404" x="4640263" y="4513263"/>
          <p14:tracePt t="33412" x="4630738" y="4503738"/>
          <p14:tracePt t="33420" x="4622800" y="4503738"/>
          <p14:tracePt t="33428" x="4614863" y="4495800"/>
          <p14:tracePt t="33531" x="4614863" y="4503738"/>
          <p14:tracePt t="33540" x="4622800" y="4513263"/>
          <p14:tracePt t="33548" x="4622800" y="4529138"/>
          <p14:tracePt t="33556" x="4622800" y="4538663"/>
          <p14:tracePt t="33564" x="4622800" y="4554538"/>
          <p14:tracePt t="33572" x="4622800" y="4579938"/>
          <p14:tracePt t="33580" x="4622800" y="4597400"/>
          <p14:tracePt t="33588" x="4622800" y="4614863"/>
          <p14:tracePt t="33596" x="4614863" y="4640263"/>
          <p14:tracePt t="33604" x="4605338" y="4657725"/>
          <p14:tracePt t="33613" x="4589463" y="4673600"/>
          <p14:tracePt t="33621" x="4572000" y="4691063"/>
          <p14:tracePt t="33629" x="4572000" y="4708525"/>
          <p14:tracePt t="33638" x="4564063" y="4716463"/>
          <p14:tracePt t="33645" x="4546600" y="4724400"/>
          <p14:tracePt t="33654" x="4546600" y="4741863"/>
          <p14:tracePt t="33661" x="4538663" y="4749800"/>
          <p14:tracePt t="33677" x="4538663" y="4759325"/>
          <p14:tracePt t="33693" x="4538663" y="4775200"/>
          <p14:tracePt t="33700" x="4538663" y="4784725"/>
          <p14:tracePt t="33709" x="4529138" y="4792663"/>
          <p14:tracePt t="33717" x="4521200" y="4802188"/>
          <p14:tracePt t="33724" x="4513263" y="4802188"/>
          <p14:tracePt t="33731" x="4503738" y="4810125"/>
          <p14:tracePt t="33739" x="4495800" y="4818063"/>
          <p14:tracePt t="33747" x="4478338" y="4827588"/>
          <p14:tracePt t="33755" x="4470400" y="4843463"/>
          <p14:tracePt t="33764" x="4470400" y="4852988"/>
          <p14:tracePt t="33771" x="4460875" y="4860925"/>
          <p14:tracePt t="33788" x="4452938" y="4868863"/>
          <p14:tracePt t="33796" x="4445000" y="4878388"/>
          <p14:tracePt t="33812" x="4435475" y="4886325"/>
          <p14:tracePt t="33820" x="4427538" y="4894263"/>
          <p14:tracePt t="33838" x="4410075" y="4903788"/>
          <p14:tracePt t="33845" x="4402138" y="4919663"/>
          <p14:tracePt t="33853" x="4376738" y="4929188"/>
          <p14:tracePt t="33860" x="4368800" y="4937125"/>
          <p14:tracePt t="33870" x="4359275" y="4937125"/>
          <p14:tracePt t="33889" x="4341813" y="4946650"/>
          <p14:tracePt t="33891" x="4325938" y="4954588"/>
          <p14:tracePt t="33900" x="4316413" y="4962525"/>
          <p14:tracePt t="33908" x="4300538" y="4962525"/>
          <p14:tracePt t="33916" x="4265613" y="4972050"/>
          <p14:tracePt t="33925" x="4249738" y="4972050"/>
          <p14:tracePt t="33932" x="4224338" y="4979988"/>
          <p14:tracePt t="33940" x="4197350" y="4979988"/>
          <p14:tracePt t="33948" x="4171950" y="4987925"/>
          <p14:tracePt t="33956" x="4164013" y="4997450"/>
          <p14:tracePt t="33964" x="4146550" y="4997450"/>
          <p14:tracePt t="33972" x="4130675" y="4997450"/>
          <p14:tracePt t="33980" x="4113213" y="4997450"/>
          <p14:tracePt t="33988" x="4079875" y="4997450"/>
          <p14:tracePt t="33996" x="4037013" y="4997450"/>
          <p14:tracePt t="34004" x="3986213" y="4987925"/>
          <p14:tracePt t="34012" x="3943350" y="4972050"/>
          <p14:tracePt t="34021" x="3867150" y="4962525"/>
          <p14:tracePt t="34028" x="3806825" y="4929188"/>
          <p14:tracePt t="34036" x="3748088" y="4903788"/>
          <p14:tracePt t="34044" x="3697288" y="4894263"/>
          <p14:tracePt t="34053" x="3654425" y="4878388"/>
          <p14:tracePt t="34060" x="3636963" y="4868863"/>
          <p14:tracePt t="34070" x="3611563" y="4852988"/>
          <p14:tracePt t="34076" x="3603625" y="4852988"/>
          <p14:tracePt t="34085" x="3603625" y="4835525"/>
          <p14:tracePt t="34092" x="3594100" y="4810125"/>
          <p14:tracePt t="34100" x="3594100" y="4802188"/>
          <p14:tracePt t="34109" x="3594100" y="4792663"/>
          <p14:tracePt t="34116" x="3594100" y="4775200"/>
          <p14:tracePt t="34124" x="3594100" y="4741863"/>
          <p14:tracePt t="34133" x="3594100" y="4708525"/>
          <p14:tracePt t="34140" x="3603625" y="4640263"/>
          <p14:tracePt t="34149" x="3611563" y="4579938"/>
          <p14:tracePt t="34156" x="3629025" y="4538663"/>
          <p14:tracePt t="34164" x="3646488" y="4503738"/>
          <p14:tracePt t="34172" x="3662363" y="4452938"/>
          <p14:tracePt t="34179" x="3671888" y="4410075"/>
          <p14:tracePt t="34187" x="3687763" y="4384675"/>
          <p14:tracePt t="34196" x="3687763" y="4351338"/>
          <p14:tracePt t="34204" x="3687763" y="4325938"/>
          <p14:tracePt t="34212" x="3687763" y="4316413"/>
          <p14:tracePt t="34220" x="3687763" y="4300538"/>
          <p14:tracePt t="34244" x="3697288" y="4283075"/>
          <p14:tracePt t="34253" x="3713163" y="4283075"/>
          <p14:tracePt t="34260" x="3722688" y="4283075"/>
          <p14:tracePt t="34269" x="3730625" y="4283075"/>
          <p14:tracePt t="34276" x="3748088" y="4283075"/>
          <p14:tracePt t="34285" x="3763963" y="4275138"/>
          <p14:tracePt t="34293" x="3798888" y="4265613"/>
          <p14:tracePt t="34301" x="3832225" y="4257675"/>
          <p14:tracePt t="34309" x="3867150" y="4249738"/>
          <p14:tracePt t="34317" x="3900488" y="4232275"/>
          <p14:tracePt t="34325" x="3943350" y="4232275"/>
          <p14:tracePt t="34333" x="3968750" y="4232275"/>
          <p14:tracePt t="34340" x="4002088" y="4224338"/>
          <p14:tracePt t="34349" x="4037013" y="4214813"/>
          <p14:tracePt t="34356" x="4052888" y="4206875"/>
          <p14:tracePt t="34365" x="4070350" y="4206875"/>
          <p14:tracePt t="34373" x="4079875" y="4206875"/>
          <p14:tracePt t="34380" x="4087813" y="4206875"/>
          <p14:tracePt t="34388" x="4105275" y="4197350"/>
          <p14:tracePt t="34397" x="4105275" y="4189413"/>
          <p14:tracePt t="34407" x="4121150" y="4189413"/>
          <p14:tracePt t="34413" x="4130675" y="4189413"/>
          <p14:tracePt t="34421" x="4138613" y="4189413"/>
          <p14:tracePt t="34428" x="4164013" y="4189413"/>
          <p14:tracePt t="34438" x="4189413" y="4197350"/>
          <p14:tracePt t="34445" x="4206875" y="4206875"/>
          <p14:tracePt t="34452" x="4240213" y="4214813"/>
          <p14:tracePt t="34460" x="4275138" y="4224338"/>
          <p14:tracePt t="34469" x="4300538" y="4249738"/>
          <p14:tracePt t="34476" x="4325938" y="4257675"/>
          <p14:tracePt t="34485" x="4351338" y="4265613"/>
          <p14:tracePt t="34493" x="4376738" y="4275138"/>
          <p14:tracePt t="34501" x="4394200" y="4291013"/>
          <p14:tracePt t="34509" x="4419600" y="4300538"/>
          <p14:tracePt t="34517" x="4445000" y="4316413"/>
          <p14:tracePt t="34524" x="4470400" y="4333875"/>
          <p14:tracePt t="34532" x="4478338" y="4341813"/>
          <p14:tracePt t="34540" x="4486275" y="4359275"/>
          <p14:tracePt t="34549" x="4503738" y="4368800"/>
          <p14:tracePt t="34556" x="4503738" y="4376738"/>
          <p14:tracePt t="34565" x="4513263" y="4384675"/>
          <p14:tracePt t="34573" x="4513263" y="4394200"/>
          <p14:tracePt t="34580" x="4513263" y="4410075"/>
          <p14:tracePt t="34589" x="4513263" y="4419600"/>
          <p14:tracePt t="34597" x="4513263" y="4427538"/>
          <p14:tracePt t="34605" x="4513263" y="4435475"/>
          <p14:tracePt t="34612" x="4513263" y="4452938"/>
          <p14:tracePt t="34621" x="4513263" y="4486275"/>
          <p14:tracePt t="34628" x="4513263" y="4521200"/>
          <p14:tracePt t="34638" x="4513263" y="4554538"/>
          <p14:tracePt t="34645" x="4503738" y="4579938"/>
          <p14:tracePt t="34653" x="4486275" y="4622800"/>
          <p14:tracePt t="34660" x="4486275" y="4630738"/>
          <p14:tracePt t="34669" x="4478338" y="4657725"/>
          <p14:tracePt t="34676" x="4460875" y="4673600"/>
          <p14:tracePt t="34685" x="4445000" y="4683125"/>
          <p14:tracePt t="34693" x="4435475" y="4691063"/>
          <p14:tracePt t="34700" x="4410075" y="4691063"/>
          <p14:tracePt t="34709" x="4394200" y="4691063"/>
          <p14:tracePt t="34716" x="4376738" y="4691063"/>
          <p14:tracePt t="34724" x="4351338" y="4691063"/>
          <p14:tracePt t="34732" x="4325938" y="4691063"/>
          <p14:tracePt t="34740" x="4300538" y="4691063"/>
          <p14:tracePt t="34748" x="4275138" y="4691063"/>
          <p14:tracePt t="34756" x="4257675" y="4691063"/>
          <p14:tracePt t="34765" x="4206875" y="4683125"/>
          <p14:tracePt t="34772" x="4164013" y="4657725"/>
          <p14:tracePt t="34779" x="4121150" y="4657725"/>
          <p14:tracePt t="34787" x="4087813" y="4648200"/>
          <p14:tracePt t="34796" x="4052888" y="4630738"/>
          <p14:tracePt t="34804" x="4019550" y="4622800"/>
          <p14:tracePt t="34828" x="4011613" y="4614863"/>
          <p14:tracePt t="34853" x="4011613" y="4597400"/>
          <p14:tracePt t="34861" x="4011613" y="4589463"/>
          <p14:tracePt t="34869" x="4019550" y="4579938"/>
          <p14:tracePt t="34892" x="4019550" y="4572000"/>
          <p14:tracePt t="34909" x="4027488" y="4554538"/>
          <p14:tracePt t="34973" x="4044950" y="4554538"/>
          <p14:tracePt t="34996" x="4062413" y="4554538"/>
          <p14:tracePt t="35004" x="4070350" y="4554538"/>
          <p14:tracePt t="35012" x="4079875" y="4554538"/>
          <p14:tracePt t="35020" x="4095750" y="4564063"/>
          <p14:tracePt t="35028" x="4105275" y="4572000"/>
          <p14:tracePt t="35036" x="4121150" y="4572000"/>
          <p14:tracePt t="35044" x="4130675" y="4572000"/>
          <p14:tracePt t="35052" x="4146550" y="4572000"/>
          <p14:tracePt t="35060" x="4164013" y="4572000"/>
          <p14:tracePt t="35068" x="4189413" y="4579938"/>
          <p14:tracePt t="35077" x="4214813" y="4589463"/>
          <p14:tracePt t="35084" x="4249738" y="4589463"/>
          <p14:tracePt t="35092" x="4275138" y="4589463"/>
          <p14:tracePt t="35099" x="4283075" y="4589463"/>
          <p14:tracePt t="35165" x="4300538" y="4589463"/>
          <p14:tracePt t="35172" x="4308475" y="4589463"/>
          <p14:tracePt t="35180" x="4316413" y="4589463"/>
          <p14:tracePt t="35188" x="4325938" y="4589463"/>
          <p14:tracePt t="35197" x="4333875" y="4589463"/>
          <p14:tracePt t="35205" x="4341813" y="4589463"/>
          <p14:tracePt t="35213" x="4359275" y="4589463"/>
          <p14:tracePt t="35229" x="4376738" y="4589463"/>
          <p14:tracePt t="35237" x="4384675" y="4589463"/>
          <p14:tracePt t="35245" x="4394200" y="4589463"/>
          <p14:tracePt t="35254" x="4410075" y="4589463"/>
          <p14:tracePt t="35261" x="4427538" y="4589463"/>
          <p14:tracePt t="35270" x="4452938" y="4589463"/>
          <p14:tracePt t="35277" x="4470400" y="4589463"/>
          <p14:tracePt t="35285" x="4478338" y="4589463"/>
          <p14:tracePt t="36284" x="4478338" y="4597400"/>
          <p14:tracePt t="36292" x="4478338" y="4614863"/>
          <p14:tracePt t="36316" x="4470400" y="4622800"/>
          <p14:tracePt t="36324" x="4470400" y="4640263"/>
          <p14:tracePt t="36332" x="4460875" y="4648200"/>
          <p14:tracePt t="36340" x="4452938" y="4665663"/>
          <p14:tracePt t="36348" x="4452938" y="4691063"/>
          <p14:tracePt t="36356" x="4445000" y="4716463"/>
          <p14:tracePt t="36364" x="4435475" y="4733925"/>
          <p14:tracePt t="36373" x="4410075" y="4749800"/>
          <p14:tracePt t="36380" x="4394200" y="4775200"/>
          <p14:tracePt t="36389" x="4376738" y="4802188"/>
          <p14:tracePt t="36397" x="4351338" y="4827588"/>
          <p14:tracePt t="36406" x="4333875" y="4860925"/>
          <p14:tracePt t="36412" x="4316413" y="4886325"/>
          <p14:tracePt t="36420" x="4308475" y="4903788"/>
          <p14:tracePt t="36428" x="4308475" y="4911725"/>
          <p14:tracePt t="36573" x="4283075" y="4919663"/>
          <p14:tracePt t="36580" x="4257675" y="4937125"/>
          <p14:tracePt t="36589" x="4224338" y="4979988"/>
          <p14:tracePt t="36596" x="4164013" y="5048250"/>
          <p14:tracePt t="36605" x="4130675" y="5132388"/>
          <p14:tracePt t="36612" x="4130675" y="5218113"/>
          <p14:tracePt t="36621" x="4130675" y="5337175"/>
          <p14:tracePt t="36628" x="4130675" y="5430838"/>
          <p14:tracePt t="36637" x="4130675" y="5507038"/>
          <p14:tracePt t="36644" x="4130675" y="5549900"/>
          <p14:tracePt t="36653" x="4121150" y="5575300"/>
          <p14:tracePt t="36661" x="4105275" y="5583238"/>
          <p14:tracePt t="36668" x="4087813" y="5583238"/>
          <p14:tracePt t="36677" x="4062413" y="5583238"/>
          <p14:tracePt t="36684" x="4044950" y="5583238"/>
          <p14:tracePt t="36693" x="4019550" y="5583238"/>
          <p14:tracePt t="36700" x="3994150" y="5583238"/>
          <p14:tracePt t="36716" x="3986213" y="5565775"/>
          <p14:tracePt t="36820" x="3976688" y="5565775"/>
          <p14:tracePt t="36828" x="3968750" y="5557838"/>
          <p14:tracePt t="36835" x="3968750" y="5540375"/>
          <p14:tracePt t="36843" x="3960813" y="5532438"/>
          <p14:tracePt t="36851" x="3943350" y="5532438"/>
          <p14:tracePt t="36860" x="3935413" y="5514975"/>
          <p14:tracePt t="36868" x="3925888" y="5489575"/>
          <p14:tracePt t="36879" x="3925888" y="5464175"/>
          <p14:tracePt t="36883" x="3917950" y="5456238"/>
          <p14:tracePt t="36893" x="3908425" y="5430838"/>
          <p14:tracePt t="36900" x="3908425" y="5405438"/>
          <p14:tracePt t="36908" x="3908425" y="5395913"/>
          <p14:tracePt t="36916" x="3908425" y="5380038"/>
          <p14:tracePt t="36924" x="3908425" y="5362575"/>
          <p14:tracePt t="36956" x="3925888" y="5353050"/>
          <p14:tracePt t="37029" x="3943350" y="5345113"/>
          <p14:tracePt t="37157" x="3951288" y="5337175"/>
          <p14:tracePt t="37220" x="3960813" y="5327650"/>
          <p14:tracePt t="37317" x="3960813" y="5319713"/>
          <p14:tracePt t="37365" x="3968750" y="5302250"/>
          <p14:tracePt t="37453" x="3968750" y="5294313"/>
          <p14:tracePt t="37461" x="3976688" y="5286375"/>
          <p14:tracePt t="37469" x="3986213" y="5276850"/>
          <p14:tracePt t="37485" x="3986213" y="5268913"/>
          <p14:tracePt t="39012" x="3994150" y="5260975"/>
          <p14:tracePt t="39076" x="4002088" y="5260975"/>
          <p14:tracePt t="39837" x="3986213" y="5260975"/>
          <p14:tracePt t="39853" x="3943350" y="5260975"/>
          <p14:tracePt t="39860" x="3917950" y="5260975"/>
          <p14:tracePt t="39876" x="3867150" y="5260975"/>
          <p14:tracePt t="39885" x="3857625" y="5260975"/>
          <p14:tracePt t="39892" x="3849688" y="5260975"/>
          <p14:tracePt t="39924" x="3832225" y="5260975"/>
          <p14:tracePt t="39948" x="3806825" y="5260975"/>
          <p14:tracePt t="39955" x="3781425" y="5260975"/>
          <p14:tracePt t="39964" x="3730625" y="5268913"/>
          <p14:tracePt t="39972" x="3697288" y="5286375"/>
          <p14:tracePt t="39979" x="3654425" y="5294313"/>
          <p14:tracePt t="39988" x="3594100" y="5311775"/>
          <p14:tracePt t="39995" x="3535363" y="5319713"/>
          <p14:tracePt t="40004" x="3459163" y="5319713"/>
          <p14:tracePt t="40012" x="3408363" y="5319713"/>
          <p14:tracePt t="40020" x="3348038" y="5319713"/>
          <p14:tracePt t="40028" x="3289300" y="5319713"/>
          <p14:tracePt t="40036" x="3211513" y="5302250"/>
          <p14:tracePt t="40045" x="3127375" y="5294313"/>
          <p14:tracePt t="40054" x="3067050" y="5268913"/>
          <p14:tracePt t="40060" x="2990850" y="5251450"/>
          <p14:tracePt t="40068" x="2889250" y="5226050"/>
          <p14:tracePt t="40076" x="2778125" y="5192713"/>
          <p14:tracePt t="40085" x="2660650" y="5157788"/>
          <p14:tracePt t="40094" x="2532063" y="5149850"/>
          <p14:tracePt t="40099" x="2422525" y="5149850"/>
          <p14:tracePt t="40108" x="2319338" y="5149850"/>
          <p14:tracePt t="40116" x="2217738" y="5149850"/>
          <p14:tracePt t="40124" x="2149475" y="5149850"/>
          <p14:tracePt t="40132" x="2116138" y="5149850"/>
          <p14:tracePt t="40140" x="2073275" y="5157788"/>
          <p14:tracePt t="40148" x="2055813" y="5167313"/>
          <p14:tracePt t="40157" x="2047875" y="5167313"/>
          <p14:tracePt t="40165" x="2039938" y="5175250"/>
          <p14:tracePt t="40189" x="2039938" y="5183188"/>
          <p14:tracePt t="40317" x="2030413" y="5192713"/>
          <p14:tracePt t="40325" x="2030413" y="5200650"/>
          <p14:tracePt t="40333" x="2022475" y="5208588"/>
          <p14:tracePt t="40341" x="2022475" y="5218113"/>
          <p14:tracePt t="40349" x="2014538" y="5243513"/>
          <p14:tracePt t="40356" x="1997075" y="5276850"/>
          <p14:tracePt t="40365" x="1997075" y="5311775"/>
          <p14:tracePt t="40372" x="1989138" y="5345113"/>
          <p14:tracePt t="40381" x="1979613" y="5370513"/>
          <p14:tracePt t="40388" x="1979613" y="5430838"/>
          <p14:tracePt t="40397" x="1979613" y="5472113"/>
          <p14:tracePt t="40406" x="1979613" y="5514975"/>
          <p14:tracePt t="40413" x="1979613" y="5575300"/>
          <p14:tracePt t="40424" x="1979613" y="5616575"/>
          <p14:tracePt t="40429" x="1979613" y="5668963"/>
          <p14:tracePt t="40437" x="1979613" y="5694363"/>
          <p14:tracePt t="40445" x="1979613" y="5727700"/>
          <p14:tracePt t="40452" x="1979613" y="5761038"/>
          <p14:tracePt t="40460" x="1979613" y="5770563"/>
          <p14:tracePt t="40468" x="1989138" y="5788025"/>
          <p14:tracePt t="40477" x="1997075" y="5795963"/>
          <p14:tracePt t="40485" x="1997075" y="5803900"/>
          <p14:tracePt t="40493" x="2005013" y="5813425"/>
          <p14:tracePt t="40517" x="2005013" y="5829300"/>
          <p14:tracePt t="40540" x="2005013" y="5838825"/>
          <p14:tracePt t="40549" x="2005013" y="5846763"/>
          <p14:tracePt t="40556" x="2005013" y="5864225"/>
          <p14:tracePt t="40565" x="2014538" y="5864225"/>
          <p14:tracePt t="40581" x="2014538" y="5880100"/>
          <p14:tracePt t="40589" x="2022475" y="5889625"/>
          <p14:tracePt t="40605" x="2022475" y="5905500"/>
          <p14:tracePt t="40629" x="2030413" y="5922963"/>
          <p14:tracePt t="40638" x="2039938" y="5922963"/>
          <p14:tracePt t="40653" x="2039938" y="5932488"/>
          <p14:tracePt t="40660" x="2039938" y="5948363"/>
          <p14:tracePt t="40677" x="2055813" y="5948363"/>
          <p14:tracePt t="40684" x="2065338" y="5948363"/>
          <p14:tracePt t="40693" x="2065338" y="5965825"/>
          <p14:tracePt t="40732" x="2065338" y="5983288"/>
          <p14:tracePt t="40748" x="2073275" y="5983288"/>
          <p14:tracePt t="40764" x="2090738" y="5991225"/>
          <p14:tracePt t="40772" x="2108200" y="6008688"/>
          <p14:tracePt t="40779" x="2124075" y="6016625"/>
          <p14:tracePt t="40787" x="2133600" y="6034088"/>
          <p14:tracePt t="40796" x="2149475" y="6034088"/>
          <p14:tracePt t="40812" x="2159000" y="6049963"/>
          <p14:tracePt t="40828" x="2166938" y="6049963"/>
          <p14:tracePt t="40837" x="2174875" y="6059488"/>
          <p14:tracePt t="40844" x="2192338" y="6067425"/>
          <p14:tracePt t="40900" x="2192338" y="6076950"/>
          <p14:tracePt t="40909" x="2209800" y="6092825"/>
          <p14:tracePt t="40917" x="2217738" y="6102350"/>
          <p14:tracePt t="40924" x="2227263" y="6118225"/>
          <p14:tracePt t="40933" x="2235200" y="6118225"/>
          <p14:tracePt t="40941" x="2260600" y="6135688"/>
          <p14:tracePt t="40947" x="2268538" y="6135688"/>
          <p14:tracePt t="40955" x="2286000" y="6143625"/>
          <p14:tracePt t="40963" x="2293938" y="6143625"/>
          <p14:tracePt t="41028" x="2303463" y="6143625"/>
          <p14:tracePt t="41036" x="2311400" y="6143625"/>
          <p14:tracePt t="41044" x="2362200" y="6153150"/>
          <p14:tracePt t="41052" x="2430463" y="6178550"/>
          <p14:tracePt t="41060" x="2524125" y="6203950"/>
          <p14:tracePt t="41068" x="2617788" y="6211888"/>
          <p14:tracePt t="41077" x="2719388" y="6221413"/>
          <p14:tracePt t="41084" x="2820988" y="6221413"/>
          <p14:tracePt t="41093" x="2932113" y="6229350"/>
          <p14:tracePt t="41100" x="3025775" y="6254750"/>
          <p14:tracePt t="41108" x="3109913" y="6254750"/>
          <p14:tracePt t="41116" x="3195638" y="6254750"/>
          <p14:tracePt t="41125" x="3263900" y="6254750"/>
          <p14:tracePt t="41133" x="3348038" y="6254750"/>
          <p14:tracePt t="41140" x="3408363" y="6254750"/>
          <p14:tracePt t="41149" x="3467100" y="6254750"/>
          <p14:tracePt t="41156" x="3502025" y="6254750"/>
          <p14:tracePt t="41229" x="3509963" y="6254750"/>
          <p14:tracePt t="41245" x="3527425" y="6254750"/>
          <p14:tracePt t="41254" x="3535363" y="6254750"/>
          <p14:tracePt t="41261" x="3543300" y="6254750"/>
          <p14:tracePt t="41269" x="3560763" y="6254750"/>
          <p14:tracePt t="41277" x="3586163" y="6254750"/>
          <p14:tracePt t="41284" x="3629025" y="6254750"/>
          <p14:tracePt t="41292" x="3662363" y="6254750"/>
          <p14:tracePt t="41300" x="3687763" y="6254750"/>
          <p14:tracePt t="41309" x="3697288" y="6254750"/>
          <p14:tracePt t="41317" x="3705225" y="6254750"/>
          <p14:tracePt t="41749" x="3713163" y="6254750"/>
          <p14:tracePt t="42356" x="3722688" y="6254750"/>
          <p14:tracePt t="42364" x="3738563" y="6254750"/>
          <p14:tracePt t="42372" x="3738563" y="6246813"/>
          <p14:tracePt t="42380" x="3748088" y="6237288"/>
          <p14:tracePt t="42389" x="3763963" y="6229350"/>
          <p14:tracePt t="42396" x="3781425" y="6221413"/>
          <p14:tracePt t="42405" x="3806825" y="6211888"/>
          <p14:tracePt t="42412" x="3849688" y="6203950"/>
          <p14:tracePt t="42420" x="3875088" y="6178550"/>
          <p14:tracePt t="42431" x="3908425" y="6161088"/>
          <p14:tracePt t="42437" x="3943350" y="6143625"/>
          <p14:tracePt t="42445" x="3968750" y="6118225"/>
          <p14:tracePt t="42452" x="3994150" y="6076950"/>
          <p14:tracePt t="42461" x="4019550" y="6042025"/>
          <p14:tracePt t="42469" x="4027488" y="5999163"/>
          <p14:tracePt t="42477" x="4037013" y="5948363"/>
          <p14:tracePt t="42485" x="4044950" y="5905500"/>
          <p14:tracePt t="42494" x="4044950" y="5872163"/>
          <p14:tracePt t="42501" x="4044950" y="5838825"/>
          <p14:tracePt t="42509" x="4052888" y="5813425"/>
          <p14:tracePt t="42517" x="4062413" y="5778500"/>
          <p14:tracePt t="42525" x="4062413" y="5761038"/>
          <p14:tracePt t="42533" x="4062413" y="5753100"/>
          <p14:tracePt t="42653" x="4070350" y="5735638"/>
          <p14:tracePt t="42757" x="4079875" y="5727700"/>
          <p14:tracePt t="42780" x="4087813" y="5719763"/>
          <p14:tracePt t="42805" x="4095750" y="5719763"/>
          <p14:tracePt t="42837" x="4095750" y="5710238"/>
          <p14:tracePt t="42876" x="4105275" y="5702300"/>
          <p14:tracePt t="43452" x="4105275" y="5694363"/>
          <p14:tracePt t="45365" x="4121150" y="5694363"/>
          <p14:tracePt t="45388" x="4138613" y="5694363"/>
          <p14:tracePt t="45397" x="4146550" y="5694363"/>
          <p14:tracePt t="45404" x="4156075" y="5694363"/>
          <p14:tracePt t="45413" x="4164013" y="5694363"/>
          <p14:tracePt t="45420" x="4171950" y="5694363"/>
          <p14:tracePt t="45429" x="4189413" y="5694363"/>
          <p14:tracePt t="45437" x="4214813" y="5694363"/>
          <p14:tracePt t="45444" x="4240213" y="5694363"/>
          <p14:tracePt t="45452" x="4265613" y="5694363"/>
          <p14:tracePt t="45460" x="4283075" y="5694363"/>
          <p14:tracePt t="45468" x="4308475" y="5694363"/>
          <p14:tracePt t="45476" x="4333875" y="5694363"/>
          <p14:tracePt t="45485" x="4341813" y="5694363"/>
          <p14:tracePt t="45900" x="4351338" y="5694363"/>
          <p14:tracePt t="45909" x="4359275" y="5694363"/>
          <p14:tracePt t="45916" x="4368800" y="5694363"/>
          <p14:tracePt t="45923" x="4376738" y="5694363"/>
          <p14:tracePt t="45932" x="4394200" y="5694363"/>
          <p14:tracePt t="45940" x="4410075" y="5694363"/>
          <p14:tracePt t="45948" x="4452938" y="5694363"/>
          <p14:tracePt t="45956" x="4495800" y="5694363"/>
          <p14:tracePt t="45964" x="4546600" y="5694363"/>
          <p14:tracePt t="45972" x="4589463" y="5694363"/>
          <p14:tracePt t="45981" x="4648200" y="5694363"/>
          <p14:tracePt t="45988" x="4716463" y="5694363"/>
          <p14:tracePt t="45996" x="4784725" y="5694363"/>
          <p14:tracePt t="46003" x="4860925" y="5694363"/>
          <p14:tracePt t="46012" x="4954588" y="5694363"/>
          <p14:tracePt t="46019" x="5073650" y="5694363"/>
          <p14:tracePt t="46028" x="5167313" y="5694363"/>
          <p14:tracePt t="46036" x="5311775" y="5694363"/>
          <p14:tracePt t="46044" x="5438775" y="5694363"/>
          <p14:tracePt t="46052" x="5524500" y="5694363"/>
          <p14:tracePt t="46061" x="5608638" y="5694363"/>
          <p14:tracePt t="46068" x="5676900" y="5694363"/>
          <p14:tracePt t="46078" x="5727700" y="5694363"/>
          <p14:tracePt t="46084" x="5745163" y="5694363"/>
          <p14:tracePt t="46092" x="5761038" y="5694363"/>
          <p14:tracePt t="46100" x="5770563" y="5694363"/>
          <p14:tracePt t="46156" x="5788025" y="5694363"/>
          <p14:tracePt t="46172" x="5795963" y="5694363"/>
          <p14:tracePt t="46188" x="5803900" y="5694363"/>
          <p14:tracePt t="46196" x="5813425" y="5694363"/>
          <p14:tracePt t="46204" x="5821363" y="5694363"/>
          <p14:tracePt t="46212" x="5829300" y="5702300"/>
          <p14:tracePt t="46221" x="5854700" y="5702300"/>
          <p14:tracePt t="46227" x="5880100" y="5710238"/>
          <p14:tracePt t="46236" x="5915025" y="5719763"/>
          <p14:tracePt t="46244" x="5948363" y="5727700"/>
          <p14:tracePt t="46252" x="5983288" y="5735638"/>
          <p14:tracePt t="46260" x="5999163" y="5745163"/>
          <p14:tracePt t="46748" x="5983288" y="5745163"/>
          <p14:tracePt t="46756" x="5965825" y="5745163"/>
          <p14:tracePt t="46764" x="5897563" y="5753100"/>
          <p14:tracePt t="46771" x="5795963" y="5770563"/>
          <p14:tracePt t="46779" x="5668963" y="5795963"/>
          <p14:tracePt t="46787" x="5481638" y="5846763"/>
          <p14:tracePt t="46795" x="5226050" y="5897563"/>
          <p14:tracePt t="46804" x="4979988" y="5940425"/>
          <p14:tracePt t="46811" x="4716463" y="6024563"/>
          <p14:tracePt t="46819" x="4452938" y="6092825"/>
          <p14:tracePt t="46827" x="4283075" y="6127750"/>
          <p14:tracePt t="46835" x="4146550" y="6169025"/>
          <p14:tracePt t="46843" x="4002088" y="6203950"/>
          <p14:tracePt t="46851" x="3908425" y="6221413"/>
          <p14:tracePt t="46859" x="3867150" y="6246813"/>
          <p14:tracePt t="46870" x="3841750" y="6254750"/>
          <p14:tracePt t="47179" x="3841750" y="6246813"/>
          <p14:tracePt t="47300" x="3841750" y="6237288"/>
          <p14:tracePt t="47364" x="3841750" y="6229350"/>
          <p14:tracePt t="47412" x="3841750" y="6221413"/>
          <p14:tracePt t="47444" x="3841750" y="6203950"/>
          <p14:tracePt t="47651" x="3841750" y="6194425"/>
          <p14:tracePt t="47683" x="3841750" y="6186488"/>
          <p14:tracePt t="48028" x="3824288" y="6194425"/>
          <p14:tracePt t="48036" x="3816350" y="6203950"/>
          <p14:tracePt t="48044" x="3798888" y="6211888"/>
          <p14:tracePt t="48052" x="3781425" y="6211888"/>
          <p14:tracePt t="48060" x="3763963" y="6211888"/>
          <p14:tracePt t="48068" x="3748088" y="6211888"/>
          <p14:tracePt t="48077" x="3713163" y="6211888"/>
          <p14:tracePt t="48084" x="3705225" y="6211888"/>
          <p14:tracePt t="48093" x="3679825" y="6211888"/>
          <p14:tracePt t="48100" x="3662363" y="6211888"/>
          <p14:tracePt t="48172" x="3654425" y="6211888"/>
          <p14:tracePt t="48181" x="3646488" y="6211888"/>
          <p14:tracePt t="48188" x="3636963" y="6211888"/>
          <p14:tracePt t="48196" x="3629025" y="6211888"/>
          <p14:tracePt t="48204" x="3611563" y="6203950"/>
          <p14:tracePt t="48260" x="3594100" y="6203950"/>
          <p14:tracePt t="48269" x="3578225" y="6194425"/>
          <p14:tracePt t="48277" x="3568700" y="6186488"/>
          <p14:tracePt t="48284" x="3552825" y="6186488"/>
          <p14:tracePt t="48316" x="3543300" y="6186488"/>
          <p14:tracePt t="48677" x="3543300" y="6169025"/>
          <p14:tracePt t="48996" x="3552825" y="6161088"/>
          <p14:tracePt t="49228" x="3560763" y="6161088"/>
          <p14:tracePt t="49236" x="3568700" y="6161088"/>
          <p14:tracePt t="49244" x="3586163" y="6161088"/>
          <p14:tracePt t="49260" x="3603625" y="6161088"/>
          <p14:tracePt t="49268" x="3629025" y="6161088"/>
          <p14:tracePt t="49277" x="3679825" y="6161088"/>
          <p14:tracePt t="49284" x="3722688" y="6161088"/>
          <p14:tracePt t="49292" x="3781425" y="6161088"/>
          <p14:tracePt t="49300" x="3849688" y="6161088"/>
          <p14:tracePt t="49308" x="3892550" y="6161088"/>
          <p14:tracePt t="49316" x="3943350" y="6161088"/>
          <p14:tracePt t="49325" x="3986213" y="6161088"/>
          <p14:tracePt t="49332" x="4027488" y="6161088"/>
          <p14:tracePt t="49340" x="4037013" y="6161088"/>
          <p14:tracePt t="49349" x="4062413" y="6153150"/>
          <p14:tracePt t="49357" x="4070350" y="6153150"/>
          <p14:tracePt t="49491" x="4079875" y="6153150"/>
          <p14:tracePt t="49516" x="4095750" y="6153150"/>
          <p14:tracePt t="49524" x="4113213" y="6153150"/>
          <p14:tracePt t="49532" x="4121150" y="6153150"/>
          <p14:tracePt t="49540" x="4138613" y="6153150"/>
          <p14:tracePt t="49548" x="4171950" y="6153150"/>
          <p14:tracePt t="49556" x="4214813" y="6153150"/>
          <p14:tracePt t="49564" x="4257675" y="6153150"/>
          <p14:tracePt t="49573" x="4300538" y="6153150"/>
          <p14:tracePt t="49580" x="4368800" y="6153150"/>
          <p14:tracePt t="49589" x="4427538" y="6153150"/>
          <p14:tracePt t="49596" x="4470400" y="6153150"/>
          <p14:tracePt t="49605" x="4529138" y="6153150"/>
          <p14:tracePt t="49612" x="4564063" y="6153150"/>
          <p14:tracePt t="49620" x="4597400" y="6153150"/>
          <p14:tracePt t="49629" x="4622800" y="6153150"/>
          <p14:tracePt t="49637" x="4657725" y="6153150"/>
          <p14:tracePt t="49646" x="4673600" y="6153150"/>
          <p14:tracePt t="49661" x="4683125" y="6153150"/>
          <p14:tracePt t="49669" x="4691063" y="6153150"/>
          <p14:tracePt t="49676" x="4708525" y="6153150"/>
          <p14:tracePt t="49685" x="4708525" y="6169025"/>
          <p14:tracePt t="49709" x="4708525" y="6186488"/>
          <p14:tracePt t="49725" x="4708525" y="6194425"/>
          <p14:tracePt t="49733" x="4691063" y="6211888"/>
          <p14:tracePt t="49740" x="4683125" y="6211888"/>
          <p14:tracePt t="49868" x="4683125" y="6203950"/>
          <p14:tracePt t="49876" x="4708525" y="6178550"/>
          <p14:tracePt t="49884" x="4716463" y="6153150"/>
          <p14:tracePt t="49901" x="4716463" y="6143625"/>
          <p14:tracePt t="49917" x="4708525" y="6135688"/>
          <p14:tracePt t="49924" x="4691063" y="6135688"/>
          <p14:tracePt t="49940" x="4673600" y="6135688"/>
          <p14:tracePt t="49965" x="4673600" y="6127750"/>
          <p14:tracePt t="49981" x="4673600" y="6118225"/>
          <p14:tracePt t="50364" x="4657725" y="6118225"/>
          <p14:tracePt t="50709" x="4665663" y="6118225"/>
          <p14:tracePt t="50788" x="4683125" y="6118225"/>
          <p14:tracePt t="50940" x="4691063" y="6118225"/>
          <p14:tracePt t="50948" x="4699000" y="6118225"/>
          <p14:tracePt t="50957" x="4708525" y="6118225"/>
          <p14:tracePt t="50964" x="4716463" y="6118225"/>
          <p14:tracePt t="50973" x="4733925" y="6118225"/>
          <p14:tracePt t="50980" x="4741863" y="6118225"/>
          <p14:tracePt t="50989" x="4767263" y="6110288"/>
          <p14:tracePt t="50998" x="4792663" y="6102350"/>
          <p14:tracePt t="51005" x="4818063" y="6102350"/>
          <p14:tracePt t="51014" x="4835525" y="6102350"/>
          <p14:tracePt t="51020" x="4852988" y="6102350"/>
          <p14:tracePt t="51052" x="4868863" y="6102350"/>
          <p14:tracePt t="51077" x="4878388" y="6102350"/>
          <p14:tracePt t="51085" x="4886325" y="6102350"/>
          <p14:tracePt t="51093" x="4894263" y="6102350"/>
          <p14:tracePt t="51100" x="4903788" y="6102350"/>
          <p14:tracePt t="51116" x="4919663" y="6102350"/>
          <p14:tracePt t="51124" x="4919663" y="6092825"/>
          <p14:tracePt t="51597" x="4937125" y="6092825"/>
          <p14:tracePt t="51868" x="4954588" y="6092825"/>
          <p14:tracePt t="51900" x="4962525" y="6092825"/>
          <p14:tracePt t="51908" x="4979988" y="6102350"/>
          <p14:tracePt t="51924" x="4997450" y="6102350"/>
          <p14:tracePt t="51940" x="5013325" y="6102350"/>
          <p14:tracePt t="51949" x="5038725" y="6110288"/>
          <p14:tracePt t="51956" x="5048250" y="6118225"/>
          <p14:tracePt t="51965" x="5064125" y="6118225"/>
          <p14:tracePt t="51973" x="5081588" y="6118225"/>
          <p14:tracePt t="51990" x="5106988" y="6127750"/>
          <p14:tracePt t="51997" x="5116513" y="6135688"/>
          <p14:tracePt t="52004" x="5132388" y="6135688"/>
          <p14:tracePt t="52013" x="5157788" y="6143625"/>
          <p14:tracePt t="52020" x="5200650" y="6143625"/>
          <p14:tracePt t="52029" x="5251450" y="6143625"/>
          <p14:tracePt t="52037" x="5311775" y="6153150"/>
          <p14:tracePt t="52045" x="5387975" y="6178550"/>
          <p14:tracePt t="52053" x="5464175" y="6186488"/>
          <p14:tracePt t="52060" x="5524500" y="6211888"/>
          <p14:tracePt t="52069" x="5549900" y="6221413"/>
          <p14:tracePt t="52077" x="5565775" y="6229350"/>
          <p14:tracePt t="52084" x="5557838" y="6229350"/>
          <p14:tracePt t="52092" x="5524500" y="6246813"/>
          <p14:tracePt t="52100" x="5464175" y="6272213"/>
          <p14:tracePt t="52108" x="5413375" y="6297613"/>
          <p14:tracePt t="52116" x="5395913" y="6305550"/>
          <p14:tracePt t="52236" x="5405438" y="6305550"/>
          <p14:tracePt t="52244" x="5413375" y="6305550"/>
          <p14:tracePt t="52252" x="5464175" y="6305550"/>
          <p14:tracePt t="52260" x="5565775" y="6305550"/>
          <p14:tracePt t="52268" x="5626100" y="6305550"/>
          <p14:tracePt t="52276" x="5702300" y="6288088"/>
          <p14:tracePt t="52284" x="5788025" y="6280150"/>
          <p14:tracePt t="52292" x="5872163" y="6280150"/>
          <p14:tracePt t="52300" x="5957888" y="6272213"/>
          <p14:tracePt t="52309" x="6042025" y="6262688"/>
          <p14:tracePt t="52316" x="6118225" y="6246813"/>
          <p14:tracePt t="52325" x="6203950" y="6237288"/>
          <p14:tracePt t="52333" x="6262688" y="6229350"/>
          <p14:tracePt t="52341" x="6323013" y="6221413"/>
          <p14:tracePt t="52349" x="6356350" y="6211888"/>
          <p14:tracePt t="52357" x="6373813" y="6203950"/>
          <p14:tracePt t="52365" x="6373813" y="6186488"/>
          <p14:tracePt t="53772" x="6381750" y="6178550"/>
          <p14:tracePt t="53820" x="6399213" y="6178550"/>
          <p14:tracePt t="53828" x="6407150" y="6169025"/>
          <p14:tracePt t="53836" x="6416675" y="6169025"/>
          <p14:tracePt t="53843" x="6424613" y="6169025"/>
          <p14:tracePt t="53852" x="6442075" y="6169025"/>
          <p14:tracePt t="53860" x="6467475" y="6169025"/>
          <p14:tracePt t="53868" x="6475413" y="6169025"/>
          <p14:tracePt t="53876" x="6483350" y="6169025"/>
          <p14:tracePt t="53899" x="6500813" y="6169025"/>
          <p14:tracePt t="54357" x="6518275" y="6169025"/>
          <p14:tracePt t="54364" x="6543675" y="6169025"/>
          <p14:tracePt t="54372" x="6586538" y="6169025"/>
          <p14:tracePt t="54380" x="6654800" y="6169025"/>
          <p14:tracePt t="54389" x="6756400" y="6169025"/>
          <p14:tracePt t="54396" x="6865938" y="6178550"/>
          <p14:tracePt t="54405" x="6994525" y="6178550"/>
          <p14:tracePt t="54412" x="7121525" y="6194425"/>
          <p14:tracePt t="54420" x="7265988" y="6203950"/>
          <p14:tracePt t="54430" x="7367588" y="6203950"/>
          <p14:tracePt t="54437" x="7418388" y="6203950"/>
          <p14:tracePt t="54445" x="7453313" y="6203950"/>
          <p14:tracePt t="56077" x="7469188" y="6203950"/>
          <p14:tracePt t="56085" x="7486650" y="6203950"/>
          <p14:tracePt t="56093" x="7521575" y="6203950"/>
          <p14:tracePt t="56100" x="7572375" y="6203950"/>
          <p14:tracePt t="56109" x="7656513" y="6203950"/>
          <p14:tracePt t="56116" x="7758113" y="6203950"/>
          <p14:tracePt t="56125" x="7954963" y="6203950"/>
          <p14:tracePt t="56132" x="8234363" y="6153150"/>
          <p14:tracePt t="56140" x="8583613" y="6042025"/>
          <p14:tracePt t="56149" x="8956675" y="59324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源程序</a:t>
            </a:r>
            <a:r>
              <a:rPr lang="en-US" altLang="zh-CN" sz="3600" dirty="0"/>
              <a:t>-</a:t>
            </a:r>
            <a:r>
              <a:rPr lang="zh-CN" altLang="en-US" sz="3600" dirty="0"/>
              <a:t>甲机</a:t>
            </a:r>
            <a:r>
              <a:rPr lang="en-US" altLang="zh-CN" sz="3600" dirty="0"/>
              <a:t>(2/4)</a:t>
            </a:r>
            <a:br>
              <a:rPr lang="en-US" altLang="zh-CN" sz="3600" dirty="0"/>
            </a:br>
            <a:r>
              <a:rPr lang="zh-CN" altLang="en-US" sz="3600" dirty="0"/>
              <a:t>主程序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	MOV	DPTR</a:t>
            </a:r>
            <a:r>
              <a:rPr lang="zh-CN" altLang="en-US" dirty="0"/>
              <a:t>，</a:t>
            </a:r>
            <a:r>
              <a:rPr lang="en-US" altLang="zh-CN" dirty="0"/>
              <a:t>#4000H	;</a:t>
            </a:r>
            <a:r>
              <a:rPr lang="zh-CN" altLang="en-US" dirty="0"/>
              <a:t>置数据块首址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MOV	R0</a:t>
            </a:r>
            <a:r>
              <a:rPr lang="zh-CN" altLang="en-US" dirty="0"/>
              <a:t>，</a:t>
            </a:r>
            <a:r>
              <a:rPr lang="en-US" altLang="zh-CN" dirty="0"/>
              <a:t>#80H	;</a:t>
            </a:r>
            <a:r>
              <a:rPr lang="zh-CN" altLang="en-US" dirty="0"/>
              <a:t>置发送字节数初值</a:t>
            </a:r>
          </a:p>
          <a:p>
            <a:pPr marL="0" indent="0">
              <a:buNone/>
            </a:pPr>
            <a:r>
              <a:rPr lang="en-US" altLang="zh-CN" dirty="0"/>
              <a:t>	SETB	ES		;</a:t>
            </a:r>
            <a:r>
              <a:rPr lang="zh-CN" altLang="en-US" dirty="0"/>
              <a:t>允许串行口中断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ETB	EA		;CPU</a:t>
            </a:r>
            <a:r>
              <a:rPr lang="zh-CN" altLang="en-US" dirty="0"/>
              <a:t>开中断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MOVX	A</a:t>
            </a:r>
            <a:r>
              <a:rPr lang="zh-CN" altLang="en-US" dirty="0"/>
              <a:t>，</a:t>
            </a:r>
            <a:r>
              <a:rPr lang="en-US" altLang="zh-CN" dirty="0"/>
              <a:t>@DPTR	;</a:t>
            </a:r>
            <a:r>
              <a:rPr lang="zh-CN" altLang="en-US" dirty="0"/>
              <a:t>取第一个数据发送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MOV	C</a:t>
            </a:r>
            <a:r>
              <a:rPr lang="zh-CN" altLang="en-US" dirty="0"/>
              <a:t>，</a:t>
            </a:r>
            <a:r>
              <a:rPr lang="en-US" altLang="zh-CN" dirty="0"/>
              <a:t>P</a:t>
            </a:r>
          </a:p>
          <a:p>
            <a:pPr marL="0" indent="0">
              <a:buNone/>
            </a:pPr>
            <a:r>
              <a:rPr lang="en-US" altLang="zh-CN" dirty="0"/>
              <a:t>	MOV	TB8</a:t>
            </a:r>
            <a:r>
              <a:rPr lang="zh-CN" altLang="en-US" dirty="0"/>
              <a:t>，</a:t>
            </a:r>
            <a:r>
              <a:rPr lang="en-US" altLang="zh-CN" dirty="0"/>
              <a:t>C		;</a:t>
            </a:r>
            <a:r>
              <a:rPr lang="zh-CN" altLang="en-US" dirty="0"/>
              <a:t>奇偶标志送</a:t>
            </a:r>
            <a:r>
              <a:rPr lang="en-US" altLang="zh-CN" dirty="0"/>
              <a:t>TB8</a:t>
            </a:r>
          </a:p>
          <a:p>
            <a:pPr marL="0" indent="0">
              <a:buNone/>
            </a:pPr>
            <a:r>
              <a:rPr lang="en-US" altLang="zh-CN" dirty="0"/>
              <a:t>	MOV	SBUF</a:t>
            </a:r>
            <a:r>
              <a:rPr lang="zh-CN" altLang="en-US" dirty="0"/>
              <a:t>，</a:t>
            </a:r>
            <a:r>
              <a:rPr lang="en-US" altLang="zh-CN" dirty="0"/>
              <a:t>A	;</a:t>
            </a:r>
            <a:r>
              <a:rPr lang="zh-CN" altLang="en-US" dirty="0"/>
              <a:t>发送数据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SJMP	$</a:t>
            </a:r>
            <a:r>
              <a:rPr lang="zh-CN" altLang="en-US" dirty="0"/>
              <a:t>		</a:t>
            </a:r>
            <a:r>
              <a:rPr lang="en-US" altLang="zh-CN" dirty="0"/>
              <a:t>;</a:t>
            </a:r>
            <a:r>
              <a:rPr lang="zh-CN" altLang="en-US" dirty="0"/>
              <a:t>等待中断</a:t>
            </a:r>
          </a:p>
          <a:p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795C8B7-B0D4-480A-9216-669738274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7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65"/>
    </mc:Choice>
    <mc:Fallback>
      <p:transition spd="slow" advTm="33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0" x="8956675" y="5380038"/>
          <p14:tracePt t="158" x="8872538" y="5405438"/>
          <p14:tracePt t="167" x="8812213" y="5413375"/>
          <p14:tracePt t="174" x="8786813" y="5413375"/>
          <p14:tracePt t="197" x="8796338" y="5413375"/>
          <p14:tracePt t="207" x="8812213" y="5405438"/>
          <p14:tracePt t="216" x="8847138" y="5370513"/>
          <p14:tracePt t="230" x="8872538" y="5362575"/>
          <p14:tracePt t="310" x="8863013" y="5387975"/>
          <p14:tracePt t="317" x="8837613" y="5421313"/>
          <p14:tracePt t="326" x="8812213" y="5446713"/>
          <p14:tracePt t="333" x="8796338" y="5464175"/>
          <p14:tracePt t="342" x="8786813" y="5464175"/>
          <p14:tracePt t="349" x="8761413" y="5472113"/>
          <p14:tracePt t="357" x="8736013" y="5489575"/>
          <p14:tracePt t="366" x="8685213" y="5507038"/>
          <p14:tracePt t="374" x="8624888" y="5514975"/>
          <p14:tracePt t="382" x="8558213" y="5514975"/>
          <p14:tracePt t="389" x="8489950" y="5514975"/>
          <p14:tracePt t="398" x="8439150" y="5524500"/>
          <p14:tracePt t="406" x="8413750" y="5532438"/>
          <p14:tracePt t="415" x="8404225" y="5540375"/>
          <p14:tracePt t="845" x="8388350" y="5540375"/>
          <p14:tracePt t="861" x="8378825" y="5540375"/>
          <p14:tracePt t="878" x="8370888" y="5540375"/>
          <p14:tracePt t="886" x="8362950" y="5532438"/>
          <p14:tracePt t="902" x="8353425" y="5532438"/>
          <p14:tracePt t="1277" x="8335963" y="5524500"/>
          <p14:tracePt t="1286" x="8328025" y="5524500"/>
          <p14:tracePt t="1454" x="8328025" y="5514975"/>
          <p14:tracePt t="1462" x="8328025" y="5497513"/>
          <p14:tracePt t="1477" x="8328025" y="5481638"/>
          <p14:tracePt t="1485" x="8328025" y="5472113"/>
          <p14:tracePt t="1493" x="8328025" y="5464175"/>
          <p14:tracePt t="1670" x="8328025" y="5456238"/>
          <p14:tracePt t="1677" x="8310563" y="5456238"/>
          <p14:tracePt t="1686" x="8302625" y="5456238"/>
          <p14:tracePt t="1694" x="8285163" y="5456238"/>
          <p14:tracePt t="1701" x="8259763" y="5456238"/>
          <p14:tracePt t="1709" x="8226425" y="5446713"/>
          <p14:tracePt t="1719" x="8183563" y="5430838"/>
          <p14:tracePt t="1727" x="8132763" y="5421313"/>
          <p14:tracePt t="1734" x="8074025" y="5395913"/>
          <p14:tracePt t="1741" x="8031163" y="5387975"/>
          <p14:tracePt t="1750" x="7996238" y="5370513"/>
          <p14:tracePt t="1758" x="7945438" y="5362575"/>
          <p14:tracePt t="1766" x="7912100" y="5353050"/>
          <p14:tracePt t="1775" x="7869238" y="5345113"/>
          <p14:tracePt t="1782" x="7835900" y="5337175"/>
          <p14:tracePt t="1791" x="7775575" y="5319713"/>
          <p14:tracePt t="1798" x="7699375" y="5311775"/>
          <p14:tracePt t="1806" x="7639050" y="5276850"/>
          <p14:tracePt t="1813" x="7562850" y="5251450"/>
          <p14:tracePt t="1822" x="7461250" y="5243513"/>
          <p14:tracePt t="1829" x="7350125" y="5218113"/>
          <p14:tracePt t="1838" x="7223125" y="5218113"/>
          <p14:tracePt t="1846" x="7096125" y="5218113"/>
          <p14:tracePt t="1854" x="6969125" y="5218113"/>
          <p14:tracePt t="1862" x="6824663" y="5218113"/>
          <p14:tracePt t="1870" x="6670675" y="5218113"/>
          <p14:tracePt t="1877" x="6535738" y="5208588"/>
          <p14:tracePt t="1895" x="6221413" y="5183188"/>
          <p14:tracePt t="1901" x="6067425" y="5183188"/>
          <p14:tracePt t="1909" x="5940425" y="5175250"/>
          <p14:tracePt t="1917" x="5838825" y="5149850"/>
          <p14:tracePt t="1926" x="5753100" y="5132388"/>
          <p14:tracePt t="1933" x="5684838" y="5099050"/>
          <p14:tracePt t="1941" x="5676900" y="5081588"/>
          <p14:tracePt t="1949" x="5702300" y="5064125"/>
          <p14:tracePt t="1957" x="5753100" y="5064125"/>
          <p14:tracePt t="1965" x="5821363" y="5081588"/>
          <p14:tracePt t="1974" x="5915025" y="5124450"/>
          <p14:tracePt t="1981" x="5957888" y="5157788"/>
          <p14:tracePt t="2134" x="5957888" y="5149850"/>
          <p14:tracePt t="2142" x="5973763" y="5106988"/>
          <p14:tracePt t="2150" x="5991225" y="5073650"/>
          <p14:tracePt t="2157" x="5999163" y="5048250"/>
          <p14:tracePt t="2166" x="5999163" y="5022850"/>
          <p14:tracePt t="2173" x="5999163" y="4997450"/>
          <p14:tracePt t="2182" x="5991225" y="4962525"/>
          <p14:tracePt t="2189" x="5973763" y="4911725"/>
          <p14:tracePt t="2197" x="5965825" y="4860925"/>
          <p14:tracePt t="2205" x="5948363" y="4802188"/>
          <p14:tracePt t="2214" x="5915025" y="4716463"/>
          <p14:tracePt t="2222" x="5854700" y="4640263"/>
          <p14:tracePt t="2229" x="5788025" y="4546600"/>
          <p14:tracePt t="2238" x="5694363" y="4478338"/>
          <p14:tracePt t="2245" x="5626100" y="4410075"/>
          <p14:tracePt t="2254" x="5557838" y="4316413"/>
          <p14:tracePt t="2262" x="5514975" y="4240213"/>
          <p14:tracePt t="2270" x="5481638" y="4146550"/>
          <p14:tracePt t="2277" x="5446713" y="4062413"/>
          <p14:tracePt t="2287" x="5405438" y="3994150"/>
          <p14:tracePt t="2294" x="5370513" y="3976688"/>
          <p14:tracePt t="2301" x="5353050" y="3976688"/>
          <p14:tracePt t="2310" x="5345113" y="3976688"/>
          <p14:tracePt t="2430" x="5337175" y="3986213"/>
          <p14:tracePt t="2438" x="5319713" y="3968750"/>
          <p14:tracePt t="2446" x="5311775" y="3917950"/>
          <p14:tracePt t="2454" x="5311775" y="3841750"/>
          <p14:tracePt t="2461" x="5294313" y="3798888"/>
          <p14:tracePt t="2470" x="5260975" y="3756025"/>
          <p14:tracePt t="2477" x="5218113" y="3705225"/>
          <p14:tracePt t="2485" x="5192713" y="3671888"/>
          <p14:tracePt t="2493" x="5192713" y="3629025"/>
          <p14:tracePt t="2501" x="5192713" y="3594100"/>
          <p14:tracePt t="2509" x="5175250" y="3552825"/>
          <p14:tracePt t="2517" x="5149850" y="3517900"/>
          <p14:tracePt t="2525" x="5091113" y="3424238"/>
          <p14:tracePt t="2533" x="4997450" y="3330575"/>
          <p14:tracePt t="2541" x="4894263" y="3238500"/>
          <p14:tracePt t="2549" x="4733925" y="3127375"/>
          <p14:tracePt t="2557" x="4521200" y="2965450"/>
          <p14:tracePt t="2566" x="4368800" y="2838450"/>
          <p14:tracePt t="2573" x="4283075" y="2744788"/>
          <p14:tracePt t="2582" x="4232275" y="2668588"/>
          <p14:tracePt t="2591" x="4197350" y="2617788"/>
          <p14:tracePt t="2597" x="4189413" y="2582863"/>
          <p14:tracePt t="2605" x="4181475" y="2566988"/>
          <p14:tracePt t="2614" x="4181475" y="2557463"/>
          <p14:tracePt t="2623" x="4197350" y="2541588"/>
          <p14:tracePt t="2630" x="4214813" y="2541588"/>
          <p14:tracePt t="2638" x="4240213" y="2541588"/>
          <p14:tracePt t="2646" x="4265613" y="2541588"/>
          <p14:tracePt t="2653" x="4291013" y="2541588"/>
          <p14:tracePt t="2662" x="4333875" y="2557463"/>
          <p14:tracePt t="2671" x="4351338" y="2574925"/>
          <p14:tracePt t="2678" x="4376738" y="2592388"/>
          <p14:tracePt t="2686" x="4402138" y="2617788"/>
          <p14:tracePt t="2694" x="4410075" y="2643188"/>
          <p14:tracePt t="2701" x="4419600" y="2651125"/>
          <p14:tracePt t="2719" x="4419600" y="2668588"/>
          <p14:tracePt t="2981" x="4419600" y="2651125"/>
          <p14:tracePt t="2989" x="4419600" y="2643188"/>
          <p14:tracePt t="2997" x="4419600" y="2633663"/>
          <p14:tracePt t="3004" x="4419600" y="2625725"/>
          <p14:tracePt t="3029" x="4410075" y="2608263"/>
          <p14:tracePt t="3086" x="4410075" y="2592388"/>
          <p14:tracePt t="3141" x="4410075" y="2582863"/>
          <p14:tracePt t="3309" x="4410075" y="2574925"/>
          <p14:tracePt t="3326" x="4410075" y="2566988"/>
          <p14:tracePt t="3342" x="4410075" y="2557463"/>
          <p14:tracePt t="3485" x="4410075" y="2549525"/>
          <p14:tracePt t="4318" x="4410075" y="2532063"/>
          <p14:tracePt t="4325" x="4394200" y="2532063"/>
          <p14:tracePt t="4333" x="4359275" y="2516188"/>
          <p14:tracePt t="4341" x="4300538" y="2489200"/>
          <p14:tracePt t="4349" x="4206875" y="2473325"/>
          <p14:tracePt t="4357" x="4095750" y="2455863"/>
          <p14:tracePt t="4365" x="3917950" y="2430463"/>
          <p14:tracePt t="4373" x="3730625" y="2422525"/>
          <p14:tracePt t="4381" x="3552825" y="2405063"/>
          <p14:tracePt t="4389" x="3390900" y="2397125"/>
          <p14:tracePt t="4397" x="3271838" y="2397125"/>
          <p14:tracePt t="4405" x="3152775" y="2379663"/>
          <p14:tracePt t="4414" x="3094038" y="2371725"/>
          <p14:tracePt t="4423" x="3067050" y="2362200"/>
          <p14:tracePt t="4493" x="3059113" y="2354263"/>
          <p14:tracePt t="4500" x="3041650" y="2354263"/>
          <p14:tracePt t="4509" x="3025775" y="2344738"/>
          <p14:tracePt t="4517" x="2965450" y="2344738"/>
          <p14:tracePt t="4525" x="2940050" y="2344738"/>
          <p14:tracePt t="4533" x="2922588" y="2344738"/>
          <p14:tracePt t="5133" x="2922588" y="2336800"/>
          <p14:tracePt t="5357" x="2932113" y="2328863"/>
          <p14:tracePt t="5813" x="2940050" y="2328863"/>
          <p14:tracePt t="9070" x="2949575" y="2328863"/>
          <p14:tracePt t="9078" x="2957513" y="2319338"/>
          <p14:tracePt t="9086" x="2974975" y="2311400"/>
          <p14:tracePt t="9094" x="3008313" y="2311400"/>
          <p14:tracePt t="9102" x="3016250" y="2311400"/>
          <p14:tracePt t="9109" x="3051175" y="2311400"/>
          <p14:tracePt t="9118" x="3059113" y="2311400"/>
          <p14:tracePt t="9125" x="3084513" y="2311400"/>
          <p14:tracePt t="9134" x="3109913" y="2311400"/>
          <p14:tracePt t="9141" x="3119438" y="2311400"/>
          <p14:tracePt t="9270" x="3135313" y="2311400"/>
          <p14:tracePt t="9286" x="3144838" y="2311400"/>
          <p14:tracePt t="9294" x="3152775" y="2311400"/>
          <p14:tracePt t="9302" x="3160713" y="2311400"/>
          <p14:tracePt t="9309" x="3178175" y="2311400"/>
          <p14:tracePt t="9317" x="3203575" y="2311400"/>
          <p14:tracePt t="9325" x="3238500" y="2311400"/>
          <p14:tracePt t="9334" x="3254375" y="2311400"/>
          <p14:tracePt t="9342" x="3297238" y="2311400"/>
          <p14:tracePt t="9350" x="3348038" y="2311400"/>
          <p14:tracePt t="9358" x="3390900" y="2311400"/>
          <p14:tracePt t="9366" x="3433763" y="2311400"/>
          <p14:tracePt t="9375" x="3467100" y="2311400"/>
          <p14:tracePt t="9382" x="3484563" y="2311400"/>
          <p14:tracePt t="9391" x="3502025" y="2311400"/>
          <p14:tracePt t="9406" x="3509963" y="2311400"/>
          <p14:tracePt t="9454" x="3517900" y="2303463"/>
          <p14:tracePt t="9470" x="3535363" y="2303463"/>
          <p14:tracePt t="9485" x="3560763" y="2303463"/>
          <p14:tracePt t="9493" x="3594100" y="2303463"/>
          <p14:tracePt t="9501" x="3603625" y="2303463"/>
          <p14:tracePt t="9509" x="3611563" y="2311400"/>
          <p14:tracePt t="9516" x="3619500" y="2311400"/>
          <p14:tracePt t="9524" x="3636963" y="2311400"/>
          <p14:tracePt t="9718" x="3646488" y="2311400"/>
          <p14:tracePt t="9726" x="3654425" y="2311400"/>
          <p14:tracePt t="9734" x="3662363" y="2319338"/>
          <p14:tracePt t="9741" x="3671888" y="2328863"/>
          <p14:tracePt t="9765" x="3679825" y="2328863"/>
          <p14:tracePt t="9772" x="3697288" y="2328863"/>
          <p14:tracePt t="9781" x="3705225" y="2336800"/>
          <p14:tracePt t="9789" x="3722688" y="2344738"/>
          <p14:tracePt t="9885" x="3748088" y="2354263"/>
          <p14:tracePt t="10126" x="3756025" y="2354263"/>
          <p14:tracePt t="10157" x="3763963" y="2354263"/>
          <p14:tracePt t="10165" x="3781425" y="2354263"/>
          <p14:tracePt t="10189" x="3798888" y="2354263"/>
          <p14:tracePt t="10310" x="3806825" y="2354263"/>
          <p14:tracePt t="10326" x="3816350" y="2354263"/>
          <p14:tracePt t="10333" x="3824288" y="2354263"/>
          <p14:tracePt t="10349" x="3832225" y="2354263"/>
          <p14:tracePt t="10398" x="3841750" y="2354263"/>
          <p14:tracePt t="10422" x="3857625" y="2354263"/>
          <p14:tracePt t="10637" x="3875088" y="2344738"/>
          <p14:tracePt t="11014" x="3883025" y="2344738"/>
          <p14:tracePt t="11030" x="3892550" y="2344738"/>
          <p14:tracePt t="11037" x="3900488" y="2344738"/>
          <p14:tracePt t="11046" x="3925888" y="2344738"/>
          <p14:tracePt t="11053" x="3960813" y="2344738"/>
          <p14:tracePt t="11062" x="4002088" y="2344738"/>
          <p14:tracePt t="11069" x="4019550" y="2344738"/>
          <p14:tracePt t="11078" x="4044950" y="2344738"/>
          <p14:tracePt t="11086" x="4070350" y="2344738"/>
          <p14:tracePt t="11094" x="4079875" y="2344738"/>
          <p14:tracePt t="11102" x="4095750" y="2344738"/>
          <p14:tracePt t="11190" x="4105275" y="2344738"/>
          <p14:tracePt t="11197" x="4113213" y="2344738"/>
          <p14:tracePt t="11206" x="4130675" y="2344738"/>
          <p14:tracePt t="11214" x="4156075" y="2344738"/>
          <p14:tracePt t="11222" x="4164013" y="2344738"/>
          <p14:tracePt t="11382" x="4181475" y="2344738"/>
          <p14:tracePt t="11390" x="4189413" y="2344738"/>
          <p14:tracePt t="11398" x="4214813" y="2344738"/>
          <p14:tracePt t="11406" x="4224338" y="2344738"/>
          <p14:tracePt t="11414" x="4249738" y="2344738"/>
          <p14:tracePt t="11421" x="4265613" y="2344738"/>
          <p14:tracePt t="11629" x="4283075" y="2344738"/>
          <p14:tracePt t="11637" x="4291013" y="2344738"/>
          <p14:tracePt t="11646" x="4300538" y="2344738"/>
          <p14:tracePt t="11654" x="4308475" y="2344738"/>
          <p14:tracePt t="11662" x="4316413" y="2344738"/>
          <p14:tracePt t="11678" x="4325938" y="2344738"/>
          <p14:tracePt t="11686" x="4341813" y="2344738"/>
          <p14:tracePt t="11701" x="4359275" y="2344738"/>
          <p14:tracePt t="11710" x="4368800" y="2344738"/>
          <p14:tracePt t="11718" x="4427538" y="2344738"/>
          <p14:tracePt t="11726" x="4470400" y="2344738"/>
          <p14:tracePt t="11734" x="4529138" y="2344738"/>
          <p14:tracePt t="11740" x="4589463" y="2354263"/>
          <p14:tracePt t="11749" x="4622800" y="2354263"/>
          <p14:tracePt t="11757" x="4630738" y="2362200"/>
          <p14:tracePt t="12574" x="4630738" y="2379663"/>
          <p14:tracePt t="12582" x="4630738" y="2387600"/>
          <p14:tracePt t="12589" x="4630738" y="2397125"/>
          <p14:tracePt t="12597" x="4630738" y="2413000"/>
          <p14:tracePt t="12605" x="4630738" y="2430463"/>
          <p14:tracePt t="12613" x="4622800" y="2455863"/>
          <p14:tracePt t="12621" x="4589463" y="2506663"/>
          <p14:tracePt t="12628" x="4564063" y="2549525"/>
          <p14:tracePt t="12637" x="4513263" y="2608263"/>
          <p14:tracePt t="12645" x="4445000" y="2651125"/>
          <p14:tracePt t="12653" x="4394200" y="2686050"/>
          <p14:tracePt t="12662" x="4341813" y="2719388"/>
          <p14:tracePt t="12670" x="4283075" y="2752725"/>
          <p14:tracePt t="12678" x="4224338" y="2770188"/>
          <p14:tracePt t="12686" x="4164013" y="2778125"/>
          <p14:tracePt t="12694" x="4105275" y="2805113"/>
          <p14:tracePt t="12702" x="4044950" y="2813050"/>
          <p14:tracePt t="12711" x="3976688" y="2830513"/>
          <p14:tracePt t="12718" x="3935413" y="2830513"/>
          <p14:tracePt t="12726" x="3892550" y="2830513"/>
          <p14:tracePt t="12734" x="3857625" y="2838450"/>
          <p14:tracePt t="12741" x="3824288" y="2846388"/>
          <p14:tracePt t="12750" x="3798888" y="2846388"/>
          <p14:tracePt t="12759" x="3773488" y="2846388"/>
          <p14:tracePt t="12765" x="3738563" y="2855913"/>
          <p14:tracePt t="12773" x="3705225" y="2863850"/>
          <p14:tracePt t="12781" x="3687763" y="2871788"/>
          <p14:tracePt t="12789" x="3671888" y="2881313"/>
          <p14:tracePt t="12797" x="3654425" y="2881313"/>
          <p14:tracePt t="12821" x="3636963" y="2889250"/>
          <p14:tracePt t="12829" x="3619500" y="2889250"/>
          <p14:tracePt t="12837" x="3603625" y="2889250"/>
          <p14:tracePt t="12845" x="3568700" y="2889250"/>
          <p14:tracePt t="12854" x="3535363" y="2889250"/>
          <p14:tracePt t="12862" x="3484563" y="2889250"/>
          <p14:tracePt t="12870" x="3449638" y="2889250"/>
          <p14:tracePt t="12882" x="3416300" y="2889250"/>
          <p14:tracePt t="12886" x="3398838" y="2889250"/>
          <p14:tracePt t="12894" x="3365500" y="2889250"/>
          <p14:tracePt t="12902" x="3322638" y="2889250"/>
          <p14:tracePt t="12910" x="3289300" y="2889250"/>
          <p14:tracePt t="12918" x="3246438" y="2889250"/>
          <p14:tracePt t="12926" x="3228975" y="2889250"/>
          <p14:tracePt t="12933" x="3195638" y="2889250"/>
          <p14:tracePt t="12942" x="3160713" y="2889250"/>
          <p14:tracePt t="12950" x="3152775" y="2889250"/>
          <p14:tracePt t="12957" x="3135313" y="2889250"/>
          <p14:tracePt t="12966" x="3109913" y="2889250"/>
          <p14:tracePt t="12974" x="3094038" y="2889250"/>
          <p14:tracePt t="12982" x="3076575" y="2889250"/>
          <p14:tracePt t="12989" x="3059113" y="2889250"/>
          <p14:tracePt t="13077" x="3059113" y="2881313"/>
          <p14:tracePt t="13102" x="3059113" y="2871788"/>
          <p14:tracePt t="13111" x="3059113" y="2863850"/>
          <p14:tracePt t="13854" x="3067050" y="2863850"/>
          <p14:tracePt t="13861" x="3076575" y="2863850"/>
          <p14:tracePt t="13879" x="3084513" y="2863850"/>
          <p14:tracePt t="13886" x="3101975" y="2863850"/>
          <p14:tracePt t="13902" x="3109913" y="2871788"/>
          <p14:tracePt t="13909" x="3127375" y="2881313"/>
          <p14:tracePt t="13927" x="3135313" y="2889250"/>
          <p14:tracePt t="14030" x="3144838" y="2889250"/>
          <p14:tracePt t="14037" x="3152775" y="2897188"/>
          <p14:tracePt t="14117" x="3160713" y="2897188"/>
          <p14:tracePt t="14149" x="3178175" y="2897188"/>
          <p14:tracePt t="14158" x="3186113" y="2897188"/>
          <p14:tracePt t="14165" x="3195638" y="2897188"/>
          <p14:tracePt t="14173" x="3203575" y="2897188"/>
          <p14:tracePt t="14181" x="3221038" y="2897188"/>
          <p14:tracePt t="14190" x="3246438" y="2897188"/>
          <p14:tracePt t="14197" x="3271838" y="2897188"/>
          <p14:tracePt t="14205" x="3289300" y="2897188"/>
          <p14:tracePt t="14213" x="3322638" y="2897188"/>
          <p14:tracePt t="14221" x="3365500" y="2897188"/>
          <p14:tracePt t="14229" x="3441700" y="2906713"/>
          <p14:tracePt t="14238" x="3502025" y="2914650"/>
          <p14:tracePt t="14246" x="3552825" y="2914650"/>
          <p14:tracePt t="14254" x="3629025" y="2914650"/>
          <p14:tracePt t="14262" x="3671888" y="2922588"/>
          <p14:tracePt t="14270" x="3705225" y="2922588"/>
          <p14:tracePt t="14277" x="3738563" y="2922588"/>
          <p14:tracePt t="14286" x="3763963" y="2922588"/>
          <p14:tracePt t="14293" x="3781425" y="2922588"/>
          <p14:tracePt t="15077" x="3790950" y="2922588"/>
          <p14:tracePt t="15086" x="3798888" y="2922588"/>
          <p14:tracePt t="15094" x="3816350" y="2922588"/>
          <p14:tracePt t="15102" x="3824288" y="2922588"/>
          <p14:tracePt t="15110" x="3832225" y="2922588"/>
          <p14:tracePt t="15117" x="3841750" y="2922588"/>
          <p14:tracePt t="15126" x="3849688" y="2922588"/>
          <p14:tracePt t="15133" x="3867150" y="2922588"/>
          <p14:tracePt t="15142" x="3883025" y="2922588"/>
          <p14:tracePt t="15149" x="3900488" y="2922588"/>
          <p14:tracePt t="15158" x="3917950" y="2922588"/>
          <p14:tracePt t="15166" x="3925888" y="2922588"/>
          <p14:tracePt t="15174" x="3943350" y="2922588"/>
          <p14:tracePt t="15182" x="3960813" y="2922588"/>
          <p14:tracePt t="15334" x="3976688" y="2922588"/>
          <p14:tracePt t="15797" x="3968750" y="2922588"/>
          <p14:tracePt t="15805" x="3925888" y="2922588"/>
          <p14:tracePt t="15813" x="3849688" y="2922588"/>
          <p14:tracePt t="15821" x="3756025" y="2922588"/>
          <p14:tracePt t="15829" x="3654425" y="2922588"/>
          <p14:tracePt t="15838" x="3543300" y="2922588"/>
          <p14:tracePt t="15846" x="3424238" y="2914650"/>
          <p14:tracePt t="15853" x="3340100" y="2897188"/>
          <p14:tracePt t="15862" x="3254375" y="2897188"/>
          <p14:tracePt t="15886" x="3170238" y="2889250"/>
          <p14:tracePt t="15917" x="3152775" y="2889250"/>
          <p14:tracePt t="15926" x="3144838" y="2881313"/>
          <p14:tracePt t="15934" x="3135313" y="2881313"/>
          <p14:tracePt t="15942" x="3127375" y="2881313"/>
          <p14:tracePt t="15950" x="3101975" y="2881313"/>
          <p14:tracePt t="15957" x="3067050" y="2881313"/>
          <p14:tracePt t="15966" x="3033713" y="2881313"/>
          <p14:tracePt t="15973" x="3016250" y="2881313"/>
          <p14:tracePt t="15982" x="2990850" y="2881313"/>
          <p14:tracePt t="15990" x="2982913" y="2881313"/>
          <p14:tracePt t="15997" x="2965450" y="2881313"/>
          <p14:tracePt t="16006" x="2949575" y="2881313"/>
          <p14:tracePt t="16014" x="2932113" y="2881313"/>
          <p14:tracePt t="16022" x="2914650" y="2881313"/>
          <p14:tracePt t="16030" x="2906713" y="2881313"/>
          <p14:tracePt t="16037" x="2897188" y="2871788"/>
          <p14:tracePt t="16069" x="2889250" y="2871788"/>
          <p14:tracePt t="16077" x="2881313" y="2871788"/>
          <p14:tracePt t="16086" x="2863850" y="2863850"/>
          <p14:tracePt t="16094" x="2846388" y="2855913"/>
          <p14:tracePt t="16102" x="2838450" y="2855913"/>
          <p14:tracePt t="16110" x="2813050" y="2846388"/>
          <p14:tracePt t="16118" x="2795588" y="2846388"/>
          <p14:tracePt t="16126" x="2787650" y="2846388"/>
          <p14:tracePt t="16136" x="2778125" y="2846388"/>
          <p14:tracePt t="16238" x="2778125" y="2838450"/>
          <p14:tracePt t="16246" x="2778125" y="2830513"/>
          <p14:tracePt t="16253" x="2787650" y="2830513"/>
          <p14:tracePt t="16262" x="2805113" y="2830513"/>
          <p14:tracePt t="16269" x="2813050" y="2830513"/>
          <p14:tracePt t="16277" x="2838450" y="2830513"/>
          <p14:tracePt t="16285" x="2863850" y="2830513"/>
          <p14:tracePt t="16294" x="2889250" y="2830513"/>
          <p14:tracePt t="16302" x="2906713" y="2830513"/>
          <p14:tracePt t="17021" x="2922588" y="2830513"/>
          <p14:tracePt t="17045" x="2932113" y="2838450"/>
          <p14:tracePt t="17054" x="2949575" y="2846388"/>
          <p14:tracePt t="17062" x="2974975" y="2863850"/>
          <p14:tracePt t="17070" x="3000375" y="2871788"/>
          <p14:tracePt t="17078" x="3033713" y="2889250"/>
          <p14:tracePt t="17086" x="3067050" y="2897188"/>
          <p14:tracePt t="17094" x="3109913" y="2922588"/>
          <p14:tracePt t="17102" x="3144838" y="2940050"/>
          <p14:tracePt t="17109" x="3203575" y="2957513"/>
          <p14:tracePt t="17118" x="3246438" y="2974975"/>
          <p14:tracePt t="17126" x="3263900" y="2974975"/>
          <p14:tracePt t="17133" x="3279775" y="2974975"/>
          <p14:tracePt t="17244" x="3279775" y="2982913"/>
          <p14:tracePt t="17261" x="3279775" y="2990850"/>
          <p14:tracePt t="17276" x="3279775" y="3000375"/>
          <p14:tracePt t="17285" x="3279775" y="3008313"/>
          <p14:tracePt t="17293" x="3279775" y="3033713"/>
          <p14:tracePt t="17301" x="3271838" y="3051175"/>
          <p14:tracePt t="17309" x="3271838" y="3067050"/>
          <p14:tracePt t="17317" x="3271838" y="3094038"/>
          <p14:tracePt t="17325" x="3271838" y="3119438"/>
          <p14:tracePt t="17333" x="3279775" y="3160713"/>
          <p14:tracePt t="17341" x="3289300" y="3211513"/>
          <p14:tracePt t="17348" x="3297238" y="3271838"/>
          <p14:tracePt t="17357" x="3314700" y="3330575"/>
          <p14:tracePt t="17364" x="3322638" y="3373438"/>
          <p14:tracePt t="17373" x="3330575" y="3424238"/>
          <p14:tracePt t="17380" x="3340100" y="3449638"/>
          <p14:tracePt t="17391" x="3340100" y="3467100"/>
          <p14:tracePt t="17396" x="3340100" y="3484563"/>
          <p14:tracePt t="17404" x="3340100" y="3509963"/>
          <p14:tracePt t="17412" x="3340100" y="3517900"/>
          <p14:tracePt t="17420" x="3330575" y="3535363"/>
          <p14:tracePt t="17429" x="3330575" y="3543300"/>
          <p14:tracePt t="17437" x="3330575" y="3552825"/>
          <p14:tracePt t="17444" x="3314700" y="3578225"/>
          <p14:tracePt t="17453" x="3297238" y="3603625"/>
          <p14:tracePt t="17461" x="3271838" y="3629025"/>
          <p14:tracePt t="17469" x="3263900" y="3654425"/>
          <p14:tracePt t="17477" x="3254375" y="3687763"/>
          <p14:tracePt t="17485" x="3246438" y="3713163"/>
          <p14:tracePt t="17492" x="3246438" y="3748088"/>
          <p14:tracePt t="17501" x="3238500" y="3773488"/>
          <p14:tracePt t="17509" x="3228975" y="3790950"/>
          <p14:tracePt t="17517" x="3221038" y="3816350"/>
          <p14:tracePt t="17526" x="3221038" y="3841750"/>
          <p14:tracePt t="17534" x="3221038" y="3849688"/>
          <p14:tracePt t="17542" x="3211513" y="3867150"/>
          <p14:tracePt t="17558" x="3203575" y="3883025"/>
          <p14:tracePt t="17564" x="3195638" y="3883025"/>
          <p14:tracePt t="17581" x="3195638" y="3892550"/>
          <p14:tracePt t="17590" x="3186113" y="3900488"/>
          <p14:tracePt t="17597" x="3170238" y="3900488"/>
          <p14:tracePt t="17605" x="3170238" y="3908425"/>
          <p14:tracePt t="17613" x="3152775" y="3908425"/>
          <p14:tracePt t="17669" x="3144838" y="3908425"/>
          <p14:tracePt t="17685" x="3135313" y="3908425"/>
          <p14:tracePt t="17717" x="3127375" y="3917950"/>
          <p14:tracePt t="17757" x="3119438" y="3917950"/>
          <p14:tracePt t="17973" x="3119438" y="3900488"/>
          <p14:tracePt t="18038" x="3119438" y="3892550"/>
          <p14:tracePt t="18062" x="3119438" y="3883025"/>
          <p14:tracePt t="18086" x="3119438" y="3867150"/>
          <p14:tracePt t="19517" x="3119438" y="3849688"/>
          <p14:tracePt t="19541" x="3119438" y="3841750"/>
          <p14:tracePt t="19557" x="3119438" y="3832225"/>
          <p14:tracePt t="19565" x="3119438" y="3824288"/>
          <p14:tracePt t="19573" x="3135313" y="3816350"/>
          <p14:tracePt t="19581" x="3144838" y="3816350"/>
          <p14:tracePt t="19589" x="3152775" y="3806825"/>
          <p14:tracePt t="19605" x="3160713" y="3806825"/>
          <p14:tracePt t="19613" x="3186113" y="3790950"/>
          <p14:tracePt t="19621" x="3203575" y="3781425"/>
          <p14:tracePt t="19629" x="3221038" y="3763963"/>
          <p14:tracePt t="19638" x="3254375" y="3756025"/>
          <p14:tracePt t="19646" x="3279775" y="3756025"/>
          <p14:tracePt t="19654" x="3305175" y="3748088"/>
          <p14:tracePt t="19662" x="3330575" y="3738563"/>
          <p14:tracePt t="19670" x="3365500" y="3738563"/>
          <p14:tracePt t="19678" x="3373438" y="3730625"/>
          <p14:tracePt t="19685" x="3408363" y="3722688"/>
          <p14:tracePt t="19694" x="3424238" y="3713163"/>
          <p14:tracePt t="19702" x="3449638" y="3713163"/>
          <p14:tracePt t="19710" x="3467100" y="3713163"/>
          <p14:tracePt t="19718" x="3484563" y="3705225"/>
          <p14:tracePt t="19726" x="3502025" y="3697288"/>
          <p14:tracePt t="19733" x="3527425" y="3697288"/>
          <p14:tracePt t="19742" x="3586163" y="3705225"/>
          <p14:tracePt t="19750" x="3646488" y="3730625"/>
          <p14:tracePt t="19758" x="3730625" y="3738563"/>
          <p14:tracePt t="19766" x="3849688" y="3790950"/>
          <p14:tracePt t="19773" x="3986213" y="3832225"/>
          <p14:tracePt t="19782" x="4130675" y="3883025"/>
          <p14:tracePt t="19791" x="4283075" y="3935413"/>
          <p14:tracePt t="19797" x="4394200" y="3976688"/>
          <p14:tracePt t="19805" x="4486275" y="4011613"/>
          <p14:tracePt t="19813" x="4554538" y="4027488"/>
          <p14:tracePt t="19821" x="4597400" y="4044950"/>
          <p14:tracePt t="19901" x="4597400" y="4062413"/>
          <p14:tracePt t="19933" x="4597400" y="4070350"/>
          <p14:tracePt t="19974" x="4597400" y="4079875"/>
          <p14:tracePt t="19989" x="4597400" y="4095750"/>
          <p14:tracePt t="20005" x="4597400" y="4113213"/>
          <p14:tracePt t="20022" x="4597400" y="4121150"/>
          <p14:tracePt t="20030" x="4589463" y="4121150"/>
          <p14:tracePt t="20038" x="4579938" y="4130675"/>
          <p14:tracePt t="20046" x="4579938" y="4138613"/>
          <p14:tracePt t="20055" x="4572000" y="4146550"/>
          <p14:tracePt t="20062" x="4554538" y="4156075"/>
          <p14:tracePt t="20069" x="4546600" y="4164013"/>
          <p14:tracePt t="20078" x="4538663" y="4189413"/>
          <p14:tracePt t="20085" x="4529138" y="4197350"/>
          <p14:tracePt t="20094" x="4513263" y="4214813"/>
          <p14:tracePt t="20102" x="4503738" y="4232275"/>
          <p14:tracePt t="20110" x="4495800" y="4249738"/>
          <p14:tracePt t="20125" x="4478338" y="4265613"/>
          <p14:tracePt t="20133" x="4470400" y="4283075"/>
          <p14:tracePt t="20142" x="4460875" y="4283075"/>
          <p14:tracePt t="20150" x="4452938" y="4283075"/>
          <p14:tracePt t="20157" x="4435475" y="4283075"/>
          <p14:tracePt t="20166" x="4427538" y="4291013"/>
          <p14:tracePt t="20174" x="4376738" y="4316413"/>
          <p14:tracePt t="20182" x="4333875" y="4341813"/>
          <p14:tracePt t="20189" x="4300538" y="4341813"/>
          <p14:tracePt t="20197" x="4275138" y="4351338"/>
          <p14:tracePt t="20206" x="4249738" y="4359275"/>
          <p14:tracePt t="20214" x="4240213" y="4359275"/>
          <p14:tracePt t="20269" x="4224338" y="4359275"/>
          <p14:tracePt t="20285" x="4206875" y="4359275"/>
          <p14:tracePt t="20294" x="4197350" y="4359275"/>
          <p14:tracePt t="20302" x="4181475" y="4359275"/>
          <p14:tracePt t="20310" x="4146550" y="4359275"/>
          <p14:tracePt t="20318" x="4105275" y="4359275"/>
          <p14:tracePt t="20326" x="4044950" y="4359275"/>
          <p14:tracePt t="20333" x="4002088" y="4359275"/>
          <p14:tracePt t="20342" x="3960813" y="4341813"/>
          <p14:tracePt t="20350" x="3892550" y="4325938"/>
          <p14:tracePt t="20357" x="3841750" y="4325938"/>
          <p14:tracePt t="20365" x="3763963" y="4316413"/>
          <p14:tracePt t="20373" x="3679825" y="4283075"/>
          <p14:tracePt t="20381" x="3586163" y="4257675"/>
          <p14:tracePt t="20389" x="3517900" y="4249738"/>
          <p14:tracePt t="20397" x="3449638" y="4232275"/>
          <p14:tracePt t="20405" x="3424238" y="4224338"/>
          <p14:tracePt t="20413" x="3398838" y="4206875"/>
          <p14:tracePt t="20422" x="3382963" y="4206875"/>
          <p14:tracePt t="20429" x="3373438" y="4206875"/>
          <p14:tracePt t="20861" x="3382963" y="4206875"/>
          <p14:tracePt t="20941" x="3390900" y="4214813"/>
          <p14:tracePt t="21821" x="3390900" y="4232275"/>
          <p14:tracePt t="21893" x="3390900" y="4240213"/>
          <p14:tracePt t="21901" x="3390900" y="4249738"/>
          <p14:tracePt t="21909" x="3390900" y="4257675"/>
          <p14:tracePt t="21918" x="3390900" y="4265613"/>
          <p14:tracePt t="21926" x="3390900" y="4283075"/>
          <p14:tracePt t="21942" x="3390900" y="4308475"/>
          <p14:tracePt t="21950" x="3390900" y="4325938"/>
          <p14:tracePt t="21958" x="3390900" y="4351338"/>
          <p14:tracePt t="21966" x="3390900" y="4359275"/>
          <p14:tracePt t="21974" x="3373438" y="4359275"/>
          <p14:tracePt t="21982" x="3373438" y="4351338"/>
          <p14:tracePt t="21990" x="3373438" y="4341813"/>
          <p14:tracePt t="21998" x="3382963" y="4325938"/>
          <p14:tracePt t="22149" x="3390900" y="4325938"/>
          <p14:tracePt t="22157" x="3408363" y="4325938"/>
          <p14:tracePt t="22173" x="3424238" y="4325938"/>
          <p14:tracePt t="22181" x="3441700" y="4325938"/>
          <p14:tracePt t="22189" x="3449638" y="4325938"/>
          <p14:tracePt t="22197" x="3459163" y="4333875"/>
          <p14:tracePt t="22221" x="3449638" y="4341813"/>
          <p14:tracePt t="22246" x="3449638" y="4351338"/>
          <p14:tracePt t="22518" x="3433763" y="4359275"/>
          <p14:tracePt t="22534" x="3424238" y="4368800"/>
          <p14:tracePt t="22943" x="3416300" y="4376738"/>
          <p14:tracePt t="23326" x="3416300" y="4394200"/>
          <p14:tracePt t="23365" x="3416300" y="4402138"/>
          <p14:tracePt t="23381" x="3416300" y="4410075"/>
          <p14:tracePt t="23477" x="3424238" y="4427538"/>
          <p14:tracePt t="23566" x="3424238" y="4435475"/>
          <p14:tracePt t="23613" x="3424238" y="4452938"/>
          <p14:tracePt t="23685" x="3424238" y="4460875"/>
          <p14:tracePt t="23693" x="3424238" y="4470400"/>
          <p14:tracePt t="23710" x="3424238" y="4478338"/>
          <p14:tracePt t="23717" x="3424238" y="4486275"/>
          <p14:tracePt t="23726" x="3424238" y="4503738"/>
          <p14:tracePt t="23742" x="3424238" y="4521200"/>
          <p14:tracePt t="23749" x="3424238" y="4538663"/>
          <p14:tracePt t="23757" x="3424238" y="4554538"/>
          <p14:tracePt t="23766" x="3416300" y="4579938"/>
          <p14:tracePt t="23774" x="3398838" y="4614863"/>
          <p14:tracePt t="23782" x="3398838" y="4648200"/>
          <p14:tracePt t="23790" x="3390900" y="4691063"/>
          <p14:tracePt t="23799" x="3373438" y="4724400"/>
          <p14:tracePt t="23805" x="3365500" y="4784725"/>
          <p14:tracePt t="23813" x="3348038" y="4835525"/>
          <p14:tracePt t="23821" x="3348038" y="4860925"/>
          <p14:tracePt t="23830" x="3340100" y="4911725"/>
          <p14:tracePt t="23837" x="3322638" y="4946650"/>
          <p14:tracePt t="23844" x="3322638" y="4962525"/>
          <p14:tracePt t="23853" x="3314700" y="4979988"/>
          <p14:tracePt t="23861" x="3297238" y="5005388"/>
          <p14:tracePt t="23882" x="3271838" y="5030788"/>
          <p14:tracePt t="23885" x="3263900" y="5038725"/>
          <p14:tracePt t="23893" x="3246438" y="5048250"/>
          <p14:tracePt t="23901" x="3238500" y="5056188"/>
          <p14:tracePt t="23918" x="3221038" y="5056188"/>
          <p14:tracePt t="23926" x="3211513" y="5056188"/>
          <p14:tracePt t="23933" x="3203575" y="5056188"/>
          <p14:tracePt t="23942" x="3195638" y="5056188"/>
          <p14:tracePt t="23949" x="3186113" y="5056188"/>
          <p14:tracePt t="23957" x="3170238" y="5056188"/>
          <p14:tracePt t="23965" x="3152775" y="5056188"/>
          <p14:tracePt t="23974" x="3135313" y="5064125"/>
          <p14:tracePt t="23982" x="3119438" y="5073650"/>
          <p14:tracePt t="23990" x="3101975" y="5073650"/>
          <p14:tracePt t="23999" x="3094038" y="5073650"/>
          <p14:tracePt t="24006" x="3076575" y="5073650"/>
          <p14:tracePt t="24015" x="3067050" y="5073650"/>
          <p14:tracePt t="24022" x="3051175" y="5081588"/>
          <p14:tracePt t="24031" x="3033713" y="5091113"/>
          <p14:tracePt t="24037" x="3025775" y="5099050"/>
          <p14:tracePt t="24048" x="3000375" y="5099050"/>
          <p14:tracePt t="24054" x="2974975" y="5099050"/>
          <p14:tracePt t="24062" x="2965450" y="5106988"/>
          <p14:tracePt t="24070" x="2940050" y="5116513"/>
          <p14:tracePt t="24077" x="2906713" y="5124450"/>
          <p14:tracePt t="24086" x="2881313" y="5124450"/>
          <p14:tracePt t="24094" x="2863850" y="5124450"/>
          <p14:tracePt t="24101" x="2846388" y="5124450"/>
          <p14:tracePt t="24109" x="2830513" y="5124450"/>
          <p14:tracePt t="24125" x="2813050" y="5124450"/>
          <p14:tracePt t="24133" x="2805113" y="5124450"/>
          <p14:tracePt t="24141" x="2787650" y="5124450"/>
          <p14:tracePt t="24157" x="2770188" y="5124450"/>
          <p14:tracePt t="24174" x="2744788" y="5124450"/>
          <p14:tracePt t="24182" x="2719388" y="5124450"/>
          <p14:tracePt t="24190" x="2686050" y="5124450"/>
          <p14:tracePt t="24199" x="2643188" y="5124450"/>
          <p14:tracePt t="24206" x="2608263" y="5124450"/>
          <p14:tracePt t="24216" x="2582863" y="5132388"/>
          <p14:tracePt t="24222" x="2566988" y="5141913"/>
          <p14:tracePt t="24231" x="2557463" y="5141913"/>
          <p14:tracePt t="24238" x="2541588" y="5141913"/>
          <p14:tracePt t="24246" x="2532063" y="5141913"/>
          <p14:tracePt t="24253" x="2524125" y="5149850"/>
          <p14:tracePt t="24262" x="2516188" y="5157788"/>
          <p14:tracePt t="24390" x="2524125" y="5149850"/>
          <p14:tracePt t="24710" x="2532063" y="5149850"/>
          <p14:tracePt t="24717" x="2541588" y="5149850"/>
          <p14:tracePt t="24734" x="2557463" y="5149850"/>
          <p14:tracePt t="24742" x="2566988" y="5149850"/>
          <p14:tracePt t="25645" x="2582863" y="5149850"/>
          <p14:tracePt t="25661" x="2592388" y="5149850"/>
          <p14:tracePt t="25677" x="2600325" y="5149850"/>
          <p14:tracePt t="25702" x="2617788" y="5149850"/>
          <p14:tracePt t="25742" x="2633663" y="5149850"/>
          <p14:tracePt t="25749" x="2643188" y="5157788"/>
          <p14:tracePt t="25764" x="2651125" y="5157788"/>
          <p14:tracePt t="25773" x="2660650" y="5157788"/>
          <p14:tracePt t="25797" x="2668588" y="5157788"/>
          <p14:tracePt t="25846" x="2676525" y="5157788"/>
          <p14:tracePt t="25869" x="2693988" y="5157788"/>
          <p14:tracePt t="25941" x="2701925" y="5167313"/>
          <p14:tracePt t="25949" x="2719388" y="5167313"/>
          <p14:tracePt t="25957" x="2727325" y="5175250"/>
          <p14:tracePt t="25974" x="2736850" y="5175250"/>
          <p14:tracePt t="26069" x="2752725" y="5175250"/>
          <p14:tracePt t="26484" x="2770188" y="5175250"/>
          <p14:tracePt t="26492" x="2778125" y="5175250"/>
          <p14:tracePt t="26500" x="2787650" y="5175250"/>
          <p14:tracePt t="26508" x="2795588" y="5175250"/>
          <p14:tracePt t="26516" x="2805113" y="5175250"/>
          <p14:tracePt t="26524" x="2813050" y="5175250"/>
          <p14:tracePt t="26532" x="2830513" y="5175250"/>
          <p14:tracePt t="26548" x="2846388" y="5175250"/>
          <p14:tracePt t="26556" x="2855913" y="5175250"/>
          <p14:tracePt t="26564" x="2863850" y="5175250"/>
          <p14:tracePt t="26572" x="2871788" y="5175250"/>
          <p14:tracePt t="26588" x="2881313" y="5175250"/>
          <p14:tracePt t="26613" x="2889250" y="5175250"/>
          <p14:tracePt t="26621" x="2906713" y="5175250"/>
          <p14:tracePt t="26629" x="2914650" y="5175250"/>
          <p14:tracePt t="26637" x="2932113" y="5175250"/>
          <p14:tracePt t="26645" x="2940050" y="5175250"/>
          <p14:tracePt t="26653" x="2949575" y="5175250"/>
          <p14:tracePt t="26661" x="2982913" y="5175250"/>
          <p14:tracePt t="26670" x="2990850" y="5175250"/>
          <p14:tracePt t="26677" x="3008313" y="5183188"/>
          <p14:tracePt t="26685" x="3016250" y="5183188"/>
          <p14:tracePt t="26693" x="3033713" y="5183188"/>
          <p14:tracePt t="26814" x="3051175" y="5183188"/>
          <p14:tracePt t="26853" x="3067050" y="5183188"/>
          <p14:tracePt t="27454" x="3076575" y="5183188"/>
          <p14:tracePt t="27461" x="3094038" y="5183188"/>
          <p14:tracePt t="27469" x="3109913" y="5183188"/>
          <p14:tracePt t="27485" x="3135313" y="5183188"/>
          <p14:tracePt t="27493" x="3178175" y="5183188"/>
          <p14:tracePt t="27501" x="3246438" y="5183188"/>
          <p14:tracePt t="27509" x="3297238" y="5183188"/>
          <p14:tracePt t="27517" x="3322638" y="5183188"/>
          <p14:tracePt t="27525" x="3365500" y="5192713"/>
          <p14:tracePt t="27534" x="3390900" y="5200650"/>
          <p14:tracePt t="27544" x="3424238" y="5218113"/>
          <p14:tracePt t="27550" x="3449638" y="5218113"/>
          <p14:tracePt t="27558" x="3467100" y="5235575"/>
          <p14:tracePt t="27566" x="3467100" y="5243513"/>
          <p14:tracePt t="27574" x="3484563" y="5268913"/>
          <p14:tracePt t="27582" x="3492500" y="5294313"/>
          <p14:tracePt t="27590" x="3502025" y="5319713"/>
          <p14:tracePt t="27597" x="3517900" y="5337175"/>
          <p14:tracePt t="27607" x="3543300" y="5362575"/>
          <p14:tracePt t="27614" x="3568700" y="5387975"/>
          <p14:tracePt t="27620" x="3578225" y="5405438"/>
          <p14:tracePt t="27628" x="3586163" y="5421313"/>
          <p14:tracePt t="27636" x="3594100" y="5430838"/>
          <p14:tracePt t="27644" x="3611563" y="5446713"/>
          <p14:tracePt t="27692" x="3629025" y="5456238"/>
          <p14:tracePt t="27724" x="3629025" y="5472113"/>
          <p14:tracePt t="27741" x="3629025" y="5481638"/>
          <p14:tracePt t="27748" x="3629025" y="5489575"/>
          <p14:tracePt t="27757" x="3629025" y="5497513"/>
          <p14:tracePt t="27764" x="3629025" y="5507038"/>
          <p14:tracePt t="27772" x="3629025" y="5524500"/>
          <p14:tracePt t="27974" x="3629025" y="5540375"/>
          <p14:tracePt t="28020" x="3629025" y="5549900"/>
          <p14:tracePt t="28037" x="3629025" y="5557838"/>
          <p14:tracePt t="28061" x="3629025" y="5565775"/>
          <p14:tracePt t="28134" x="3629025" y="5575300"/>
          <p14:tracePt t="28150" x="3629025" y="5583238"/>
          <p14:tracePt t="28173" x="3629025" y="5591175"/>
          <p14:tracePt t="28245" x="3629025" y="5600700"/>
          <p14:tracePt t="28254" x="3611563" y="5608638"/>
          <p14:tracePt t="28270" x="3611563" y="5616575"/>
          <p14:tracePt t="28278" x="3603625" y="5616575"/>
          <p14:tracePt t="28286" x="3594100" y="5616575"/>
          <p14:tracePt t="28293" x="3578225" y="5626100"/>
          <p14:tracePt t="28302" x="3560763" y="5634038"/>
          <p14:tracePt t="28309" x="3535363" y="5634038"/>
          <p14:tracePt t="28317" x="3535363" y="5641975"/>
          <p14:tracePt t="28324" x="3517900" y="5641975"/>
          <p14:tracePt t="28333" x="3502025" y="5641975"/>
          <p14:tracePt t="28341" x="3475038" y="5651500"/>
          <p14:tracePt t="28349" x="3449638" y="5659438"/>
          <p14:tracePt t="28357" x="3416300" y="5659438"/>
          <p14:tracePt t="28365" x="3390900" y="5659438"/>
          <p14:tracePt t="28374" x="3330575" y="5659438"/>
          <p14:tracePt t="28381" x="3271838" y="5659438"/>
          <p14:tracePt t="28390" x="3211513" y="5651500"/>
          <p14:tracePt t="28397" x="3152775" y="5641975"/>
          <p14:tracePt t="28406" x="3084513" y="5626100"/>
          <p14:tracePt t="28414" x="3025775" y="5616575"/>
          <p14:tracePt t="28422" x="2957513" y="5591175"/>
          <p14:tracePt t="28430" x="2914650" y="5591175"/>
          <p14:tracePt t="28437" x="2889250" y="5591175"/>
          <p14:tracePt t="28446" x="2863850" y="5591175"/>
          <p14:tracePt t="28454" x="2846388" y="5591175"/>
          <p14:tracePt t="28582" x="2838450" y="5583238"/>
          <p14:tracePt t="29789" x="2838450" y="5591175"/>
          <p14:tracePt t="29797" x="2838450" y="5600700"/>
          <p14:tracePt t="29806" x="2813050" y="5616575"/>
          <p14:tracePt t="29814" x="2787650" y="5616575"/>
          <p14:tracePt t="29822" x="2770188" y="5616575"/>
          <p14:tracePt t="29830" x="2744788" y="5600700"/>
          <p14:tracePt t="29837" x="2736850" y="5583238"/>
          <p14:tracePt t="30004" x="2719388" y="5583238"/>
          <p14:tracePt t="30020" x="2719388" y="5600700"/>
          <p14:tracePt t="30028" x="2719388" y="5608638"/>
          <p14:tracePt t="30036" x="2719388" y="5626100"/>
          <p14:tracePt t="30044" x="2719388" y="5659438"/>
          <p14:tracePt t="30052" x="2711450" y="5702300"/>
          <p14:tracePt t="30060" x="2693988" y="5727700"/>
          <p14:tracePt t="30068" x="2686050" y="5745163"/>
          <p14:tracePt t="30076" x="2676525" y="5778500"/>
          <p14:tracePt t="30084" x="2668588" y="5803900"/>
          <p14:tracePt t="30092" x="2668588" y="5821363"/>
          <p14:tracePt t="30108" x="2668588" y="5838825"/>
          <p14:tracePt t="30116" x="2660650" y="5846763"/>
          <p14:tracePt t="30125" x="2651125" y="5872163"/>
          <p14:tracePt t="30133" x="2651125" y="5889625"/>
          <p14:tracePt t="30149" x="2651125" y="5897563"/>
          <p14:tracePt t="30157" x="2651125" y="5905500"/>
          <p14:tracePt t="30165" x="2651125" y="5932488"/>
          <p14:tracePt t="30190" x="2651125" y="5940425"/>
          <p14:tracePt t="30197" x="2651125" y="5948363"/>
          <p14:tracePt t="30221" x="2660650" y="5965825"/>
          <p14:tracePt t="30254" x="2668588" y="5973763"/>
          <p14:tracePt t="30406" x="2668588" y="5991225"/>
          <p14:tracePt t="30438" x="2668588" y="5999163"/>
          <p14:tracePt t="30445" x="2660650" y="6008688"/>
          <p14:tracePt t="30453" x="2643188" y="6008688"/>
          <p14:tracePt t="30461" x="2643188" y="6024563"/>
          <p14:tracePt t="30469" x="2625725" y="6024563"/>
          <p14:tracePt t="30478" x="2617788" y="6024563"/>
          <p14:tracePt t="30486" x="2600325" y="6024563"/>
          <p14:tracePt t="30494" x="2574925" y="6024563"/>
          <p14:tracePt t="30502" x="2557463" y="6034088"/>
          <p14:tracePt t="30510" x="2541588" y="6042025"/>
          <p14:tracePt t="30518" x="2498725" y="6049963"/>
          <p14:tracePt t="30526" x="2463800" y="6049963"/>
          <p14:tracePt t="30534" x="2422525" y="6049963"/>
          <p14:tracePt t="30542" x="2379663" y="6049963"/>
          <p14:tracePt t="30550" x="2328863" y="6049963"/>
          <p14:tracePt t="30558" x="2260600" y="6042025"/>
          <p14:tracePt t="30566" x="2200275" y="6042025"/>
          <p14:tracePt t="30574" x="2124075" y="6034088"/>
          <p14:tracePt t="30582" x="2065338" y="6008688"/>
          <p14:tracePt t="30590" x="2030413" y="5999163"/>
          <p14:tracePt t="30598" x="1989138" y="5983288"/>
          <p14:tracePt t="30606" x="1954213" y="5983288"/>
          <p14:tracePt t="30614" x="1928813" y="5983288"/>
          <p14:tracePt t="30837" x="1938338" y="5983288"/>
          <p14:tracePt t="30845" x="1954213" y="5991225"/>
          <p14:tracePt t="30861" x="1971675" y="6008688"/>
          <p14:tracePt t="30869" x="1997075" y="6016625"/>
          <p14:tracePt t="30877" x="2014538" y="6034088"/>
          <p14:tracePt t="30885" x="2039938" y="6042025"/>
          <p14:tracePt t="30893" x="2065338" y="6067425"/>
          <p14:tracePt t="30902" x="2090738" y="6067425"/>
          <p14:tracePt t="30911" x="2124075" y="6076950"/>
          <p14:tracePt t="30918" x="2166938" y="6076950"/>
          <p14:tracePt t="30925" x="2184400" y="6076950"/>
          <p14:tracePt t="30933" x="2217738" y="6076950"/>
          <p14:tracePt t="30942" x="2260600" y="6076950"/>
          <p14:tracePt t="30950" x="2293938" y="6076950"/>
          <p14:tracePt t="30958" x="2344738" y="6076950"/>
          <p14:tracePt t="30966" x="2387600" y="6076950"/>
          <p14:tracePt t="30974" x="2422525" y="6076950"/>
          <p14:tracePt t="30982" x="2489200" y="6076950"/>
          <p14:tracePt t="30990" x="2549525" y="6076950"/>
          <p14:tracePt t="30997" x="2633663" y="6076950"/>
          <p14:tracePt t="31006" x="2719388" y="6076950"/>
          <p14:tracePt t="31014" x="2805113" y="6076950"/>
          <p14:tracePt t="31022" x="2871788" y="6092825"/>
          <p14:tracePt t="31030" x="2949575" y="6102350"/>
          <p14:tracePt t="31037" x="2982913" y="6110288"/>
          <p14:tracePt t="31046" x="3000375" y="6110288"/>
          <p14:tracePt t="31102" x="3016250" y="6110288"/>
          <p14:tracePt t="31228" x="3033713" y="6110288"/>
          <p14:tracePt t="31236" x="3041650" y="6110288"/>
          <p14:tracePt t="31244" x="3067050" y="6110288"/>
          <p14:tracePt t="31252" x="3094038" y="6110288"/>
          <p14:tracePt t="31260" x="3135313" y="6110288"/>
          <p14:tracePt t="31268" x="3178175" y="6110288"/>
          <p14:tracePt t="31276" x="3238500" y="6110288"/>
          <p14:tracePt t="31284" x="3297238" y="6118225"/>
          <p14:tracePt t="31292" x="3305175" y="6135688"/>
          <p14:tracePt t="31301" x="3322638" y="6135688"/>
          <p14:tracePt t="32685" x="3340100" y="6135688"/>
          <p14:tracePt t="32693" x="3355975" y="6135688"/>
          <p14:tracePt t="32701" x="3459163" y="6143625"/>
          <p14:tracePt t="32709" x="3619500" y="6178550"/>
          <p14:tracePt t="32717" x="3892550" y="6211888"/>
          <p14:tracePt t="32726" x="4384675" y="6237288"/>
          <p14:tracePt t="32733" x="5022850" y="6254750"/>
          <p14:tracePt t="32741" x="5770563" y="6254750"/>
          <p14:tracePt t="32750" x="6518275" y="6280150"/>
          <p14:tracePt t="32757" x="7265988" y="6280150"/>
          <p14:tracePt t="32766" x="7980363" y="6280150"/>
          <p14:tracePt t="32774" x="8599488" y="62214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</TotalTime>
  <Words>1370</Words>
  <Application>Microsoft Office PowerPoint</Application>
  <PresentationFormat>全屏显示(4:3)</PresentationFormat>
  <Paragraphs>119</Paragraphs>
  <Slides>15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Calibri Light</vt:lpstr>
      <vt:lpstr>Office 主题​​</vt:lpstr>
      <vt:lpstr>7.3  89C51/S51与89C51/S51点对点异步通信</vt:lpstr>
      <vt:lpstr>7.3.3   通信程序举例</vt:lpstr>
      <vt:lpstr>例7-10</vt:lpstr>
      <vt:lpstr>例7-10</vt:lpstr>
      <vt:lpstr>解</vt:lpstr>
      <vt:lpstr>流程图</vt:lpstr>
      <vt:lpstr>PowerPoint 演示文稿</vt:lpstr>
      <vt:lpstr>源程序-甲机(1/4) 主程序</vt:lpstr>
      <vt:lpstr>源程序-甲机(2/4) 主程序</vt:lpstr>
      <vt:lpstr>源程序-甲机(3/4) 中断服务程序</vt:lpstr>
      <vt:lpstr>源程序-甲机(4/4) 中断服务程序</vt:lpstr>
      <vt:lpstr>源程序-乙机(1/4) 主程序</vt:lpstr>
      <vt:lpstr>源程序-乙机(2/4) 主程序</vt:lpstr>
      <vt:lpstr>源程序-乙机(3/4) 中断服务程序</vt:lpstr>
      <vt:lpstr>源程序-乙机(4/4) 中断服务程序</vt:lpstr>
    </vt:vector>
  </TitlesOfParts>
  <Company>USST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单片机原理及应用 Single-chip Microcomputer Principle &amp; Application</dc:title>
  <dc:creator>Shi Weibin</dc:creator>
  <cp:lastModifiedBy>wbshi</cp:lastModifiedBy>
  <cp:revision>17</cp:revision>
  <dcterms:created xsi:type="dcterms:W3CDTF">2020-02-26T06:21:41Z</dcterms:created>
  <dcterms:modified xsi:type="dcterms:W3CDTF">2020-04-26T09:38:18Z</dcterms:modified>
</cp:coreProperties>
</file>